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 id="2147483686" r:id="rId3"/>
    <p:sldMasterId id="2147483759" r:id="rId4"/>
  </p:sldMasterIdLst>
  <p:notesMasterIdLst>
    <p:notesMasterId r:id="rId33"/>
  </p:notesMasterIdLst>
  <p:handoutMasterIdLst>
    <p:handoutMasterId r:id="rId34"/>
  </p:handoutMasterIdLst>
  <p:sldIdLst>
    <p:sldId id="297" r:id="rId5"/>
    <p:sldId id="5389" r:id="rId6"/>
    <p:sldId id="5403" r:id="rId7"/>
    <p:sldId id="5405" r:id="rId8"/>
    <p:sldId id="5412" r:id="rId9"/>
    <p:sldId id="5407" r:id="rId10"/>
    <p:sldId id="5408" r:id="rId11"/>
    <p:sldId id="5409" r:id="rId12"/>
    <p:sldId id="5410" r:id="rId13"/>
    <p:sldId id="5413" r:id="rId14"/>
    <p:sldId id="5404" r:id="rId15"/>
    <p:sldId id="5392" r:id="rId16"/>
    <p:sldId id="5391" r:id="rId17"/>
    <p:sldId id="5393" r:id="rId18"/>
    <p:sldId id="5394" r:id="rId19"/>
    <p:sldId id="5396" r:id="rId20"/>
    <p:sldId id="5397" r:id="rId21"/>
    <p:sldId id="5398" r:id="rId22"/>
    <p:sldId id="5399" r:id="rId23"/>
    <p:sldId id="5400" r:id="rId24"/>
    <p:sldId id="5411" r:id="rId25"/>
    <p:sldId id="5401" r:id="rId26"/>
    <p:sldId id="5402" r:id="rId27"/>
    <p:sldId id="5276" r:id="rId28"/>
    <p:sldId id="4152" r:id="rId29"/>
    <p:sldId id="5406" r:id="rId30"/>
    <p:sldId id="261" r:id="rId31"/>
    <p:sldId id="5312" r:id="rId32"/>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8146CB-35B3-4B6C-BD50-5AE864141F9C}">
          <p14:sldIdLst>
            <p14:sldId id="297"/>
            <p14:sldId id="5389"/>
            <p14:sldId id="5403"/>
            <p14:sldId id="5405"/>
            <p14:sldId id="5412"/>
            <p14:sldId id="5407"/>
            <p14:sldId id="5408"/>
            <p14:sldId id="5409"/>
            <p14:sldId id="5410"/>
            <p14:sldId id="5413"/>
            <p14:sldId id="5404"/>
            <p14:sldId id="5392"/>
            <p14:sldId id="5391"/>
            <p14:sldId id="5393"/>
            <p14:sldId id="5394"/>
            <p14:sldId id="5396"/>
            <p14:sldId id="5397"/>
            <p14:sldId id="5398"/>
            <p14:sldId id="5399"/>
            <p14:sldId id="5400"/>
            <p14:sldId id="5411"/>
            <p14:sldId id="5401"/>
            <p14:sldId id="5402"/>
            <p14:sldId id="5276"/>
            <p14:sldId id="4152"/>
            <p14:sldId id="5406"/>
            <p14:sldId id="261"/>
            <p14:sldId id="5312"/>
          </p14:sldIdLst>
        </p14:section>
        <p14:section name="Default Section" id="{42A9551D-D673-42DE-9455-EB8BB3E1AC7B}">
          <p14:sldIdLst/>
        </p14:section>
        <p14:section name="Default Section" id="{432A509C-ACC7-4BF6-A54D-26D1E888E00E}">
          <p14:sldIdLst/>
        </p14:section>
      </p14:sectionLst>
    </p:ext>
    <p:ext uri="{EFAFB233-063F-42B5-8137-9DF3F51BA10A}">
      <p15:sldGuideLst xmlns:p15="http://schemas.microsoft.com/office/powerpoint/2012/main">
        <p15:guide id="1" orient="horz" pos="1620">
          <p15:clr>
            <a:srgbClr val="A4A3A4"/>
          </p15:clr>
        </p15:guide>
        <p15:guide id="2" pos="295" userDrawn="1">
          <p15:clr>
            <a:srgbClr val="A4A3A4"/>
          </p15:clr>
        </p15:guide>
        <p15:guide id="3"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Guns" initials="DG" lastIdx="54" clrIdx="0">
    <p:extLst>
      <p:ext uri="{19B8F6BF-5375-455C-9EA6-DF929625EA0E}">
        <p15:presenceInfo xmlns:p15="http://schemas.microsoft.com/office/powerpoint/2012/main" userId="3f98c98a79fdfd0f" providerId="Windows Live"/>
      </p:ext>
    </p:extLst>
  </p:cmAuthor>
  <p:cmAuthor id="2" name="FRME (Florence Menard)" initials="F(M" lastIdx="11" clrIdx="1">
    <p:extLst>
      <p:ext uri="{19B8F6BF-5375-455C-9EA6-DF929625EA0E}">
        <p15:presenceInfo xmlns:p15="http://schemas.microsoft.com/office/powerpoint/2012/main" userId="S::FRME@novonordisk.com::8ef45247-6e79-4862-936e-049f6c0ef183" providerId="AD"/>
      </p:ext>
    </p:extLst>
  </p:cmAuthor>
  <p:cmAuthor id="3" name="LCLQ (Loraine Cliquennois)" initials="L(C" lastIdx="7" clrIdx="2">
    <p:extLst>
      <p:ext uri="{19B8F6BF-5375-455C-9EA6-DF929625EA0E}">
        <p15:presenceInfo xmlns:p15="http://schemas.microsoft.com/office/powerpoint/2012/main" userId="S::LCLQ@novonordisk.com::2dc03f1d-bc56-4e8f-a2f0-877c1cdf73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608"/>
    <a:srgbClr val="000000"/>
    <a:srgbClr val="EE1C25"/>
    <a:srgbClr val="2765B0"/>
    <a:srgbClr val="595959"/>
    <a:srgbClr val="D9D9D9"/>
    <a:srgbClr val="E8EAF2"/>
    <a:srgbClr val="CDD3E4"/>
    <a:srgbClr val="FD290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77AB04-AFFD-41E7-9490-292C0C3FD637}" v="11" dt="2022-01-07T13:11:54.5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3" autoAdjust="0"/>
    <p:restoredTop sz="87267" autoAdjust="0"/>
  </p:normalViewPr>
  <p:slideViewPr>
    <p:cSldViewPr>
      <p:cViewPr varScale="1">
        <p:scale>
          <a:sx n="57" d="100"/>
          <a:sy n="57" d="100"/>
        </p:scale>
        <p:origin x="62" y="912"/>
      </p:cViewPr>
      <p:guideLst>
        <p:guide orient="horz" pos="1620"/>
        <p:guide pos="295"/>
        <p:guide pos="2880"/>
      </p:guideLst>
    </p:cSldViewPr>
  </p:slideViewPr>
  <p:notesTextViewPr>
    <p:cViewPr>
      <p:scale>
        <a:sx n="200" d="100"/>
        <a:sy n="200" d="100"/>
      </p:scale>
      <p:origin x="0" y="0"/>
    </p:cViewPr>
  </p:notesTextViewPr>
  <p:sorterViewPr>
    <p:cViewPr varScale="1">
      <p:scale>
        <a:sx n="100" d="100"/>
        <a:sy n="100" d="100"/>
      </p:scale>
      <p:origin x="0" y="0"/>
    </p:cViewPr>
  </p:sorterViewPr>
  <p:notesViewPr>
    <p:cSldViewPr showGuides="1">
      <p:cViewPr varScale="1">
        <p:scale>
          <a:sx n="95" d="100"/>
          <a:sy n="95" d="100"/>
        </p:scale>
        <p:origin x="4042" y="5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VE (Lucile VIGIÉ)" userId="b7f5ac58-fe79-40e3-8019-1f66cc7aab44" providerId="ADAL" clId="{2C77AB04-AFFD-41E7-9490-292C0C3FD637}"/>
    <pc:docChg chg="undo redo custSel modSld">
      <pc:chgData name="LEVE (Lucile VIGIÉ)" userId="b7f5ac58-fe79-40e3-8019-1f66cc7aab44" providerId="ADAL" clId="{2C77AB04-AFFD-41E7-9490-292C0C3FD637}" dt="2022-01-07T13:11:55.343" v="48" actId="113"/>
      <pc:docMkLst>
        <pc:docMk/>
      </pc:docMkLst>
      <pc:sldChg chg="modSp mod delCm">
        <pc:chgData name="LEVE (Lucile VIGIÉ)" userId="b7f5ac58-fe79-40e3-8019-1f66cc7aab44" providerId="ADAL" clId="{2C77AB04-AFFD-41E7-9490-292C0C3FD637}" dt="2022-01-07T13:09:28.451" v="24" actId="20577"/>
        <pc:sldMkLst>
          <pc:docMk/>
          <pc:sldMk cId="3021761602" sldId="5389"/>
        </pc:sldMkLst>
        <pc:graphicFrameChg chg="mod modGraphic">
          <ac:chgData name="LEVE (Lucile VIGIÉ)" userId="b7f5ac58-fe79-40e3-8019-1f66cc7aab44" providerId="ADAL" clId="{2C77AB04-AFFD-41E7-9490-292C0C3FD637}" dt="2022-01-07T13:09:28.451" v="24" actId="20577"/>
          <ac:graphicFrameMkLst>
            <pc:docMk/>
            <pc:sldMk cId="3021761602" sldId="5389"/>
            <ac:graphicFrameMk id="13" creationId="{31D35F39-D73C-4C4A-BBBB-214563A6DC12}"/>
          </ac:graphicFrameMkLst>
        </pc:graphicFrameChg>
      </pc:sldChg>
      <pc:sldChg chg="delCm">
        <pc:chgData name="LEVE (Lucile VIGIÉ)" userId="b7f5ac58-fe79-40e3-8019-1f66cc7aab44" providerId="ADAL" clId="{2C77AB04-AFFD-41E7-9490-292C0C3FD637}" dt="2022-01-07T13:11:01.441" v="33" actId="1592"/>
        <pc:sldMkLst>
          <pc:docMk/>
          <pc:sldMk cId="3914941702" sldId="5396"/>
        </pc:sldMkLst>
      </pc:sldChg>
      <pc:sldChg chg="delSp modSp mod delCm">
        <pc:chgData name="LEVE (Lucile VIGIÉ)" userId="b7f5ac58-fe79-40e3-8019-1f66cc7aab44" providerId="ADAL" clId="{2C77AB04-AFFD-41E7-9490-292C0C3FD637}" dt="2022-01-07T13:11:15.490" v="37"/>
        <pc:sldMkLst>
          <pc:docMk/>
          <pc:sldMk cId="2709986025" sldId="5397"/>
        </pc:sldMkLst>
        <pc:spChg chg="del mod">
          <ac:chgData name="LEVE (Lucile VIGIÉ)" userId="b7f5ac58-fe79-40e3-8019-1f66cc7aab44" providerId="ADAL" clId="{2C77AB04-AFFD-41E7-9490-292C0C3FD637}" dt="2022-01-07T13:11:15.490" v="37"/>
          <ac:spMkLst>
            <pc:docMk/>
            <pc:sldMk cId="2709986025" sldId="5397"/>
            <ac:spMk id="6" creationId="{7160C258-0B87-4003-8A2E-796BD94D9C53}"/>
          </ac:spMkLst>
        </pc:spChg>
      </pc:sldChg>
      <pc:sldChg chg="delSp modSp mod">
        <pc:chgData name="LEVE (Lucile VIGIÉ)" userId="b7f5ac58-fe79-40e3-8019-1f66cc7aab44" providerId="ADAL" clId="{2C77AB04-AFFD-41E7-9490-292C0C3FD637}" dt="2022-01-07T13:11:21.215" v="40"/>
        <pc:sldMkLst>
          <pc:docMk/>
          <pc:sldMk cId="2236794893" sldId="5398"/>
        </pc:sldMkLst>
        <pc:spChg chg="del mod">
          <ac:chgData name="LEVE (Lucile VIGIÉ)" userId="b7f5ac58-fe79-40e3-8019-1f66cc7aab44" providerId="ADAL" clId="{2C77AB04-AFFD-41E7-9490-292C0C3FD637}" dt="2022-01-07T13:11:21.215" v="40"/>
          <ac:spMkLst>
            <pc:docMk/>
            <pc:sldMk cId="2236794893" sldId="5398"/>
            <ac:spMk id="7" creationId="{A412474D-3FC8-4EA5-AA2E-34ACAFD6DD2D}"/>
          </ac:spMkLst>
        </pc:spChg>
      </pc:sldChg>
      <pc:sldChg chg="delSp modSp mod">
        <pc:chgData name="LEVE (Lucile VIGIÉ)" userId="b7f5ac58-fe79-40e3-8019-1f66cc7aab44" providerId="ADAL" clId="{2C77AB04-AFFD-41E7-9490-292C0C3FD637}" dt="2022-01-07T13:11:25.567" v="43"/>
        <pc:sldMkLst>
          <pc:docMk/>
          <pc:sldMk cId="3608775217" sldId="5400"/>
        </pc:sldMkLst>
        <pc:spChg chg="del mod">
          <ac:chgData name="LEVE (Lucile VIGIÉ)" userId="b7f5ac58-fe79-40e3-8019-1f66cc7aab44" providerId="ADAL" clId="{2C77AB04-AFFD-41E7-9490-292C0C3FD637}" dt="2022-01-07T13:11:25.567" v="43"/>
          <ac:spMkLst>
            <pc:docMk/>
            <pc:sldMk cId="3608775217" sldId="5400"/>
            <ac:spMk id="6" creationId="{A4B07D65-D568-4FC1-9311-5B843A0BBB90}"/>
          </ac:spMkLst>
        </pc:spChg>
      </pc:sldChg>
      <pc:sldChg chg="modSp mod">
        <pc:chgData name="LEVE (Lucile VIGIÉ)" userId="b7f5ac58-fe79-40e3-8019-1f66cc7aab44" providerId="ADAL" clId="{2C77AB04-AFFD-41E7-9490-292C0C3FD637}" dt="2022-01-07T13:11:55.343" v="48" actId="113"/>
        <pc:sldMkLst>
          <pc:docMk/>
          <pc:sldMk cId="1632591061" sldId="5406"/>
        </pc:sldMkLst>
        <pc:spChg chg="mod">
          <ac:chgData name="LEVE (Lucile VIGIÉ)" userId="b7f5ac58-fe79-40e3-8019-1f66cc7aab44" providerId="ADAL" clId="{2C77AB04-AFFD-41E7-9490-292C0C3FD637}" dt="2022-01-07T13:11:55.343" v="48" actId="113"/>
          <ac:spMkLst>
            <pc:docMk/>
            <pc:sldMk cId="1632591061" sldId="5406"/>
            <ac:spMk id="3" creationId="{3CE38930-F3A0-490D-98B1-D55A4BF90B25}"/>
          </ac:spMkLst>
        </pc:spChg>
      </pc:sldChg>
      <pc:sldChg chg="modSp mod">
        <pc:chgData name="LEVE (Lucile VIGIÉ)" userId="b7f5ac58-fe79-40e3-8019-1f66cc7aab44" providerId="ADAL" clId="{2C77AB04-AFFD-41E7-9490-292C0C3FD637}" dt="2022-01-07T13:09:29.114" v="25" actId="14100"/>
        <pc:sldMkLst>
          <pc:docMk/>
          <pc:sldMk cId="2411518763" sldId="5407"/>
        </pc:sldMkLst>
        <pc:picChg chg="mod">
          <ac:chgData name="LEVE (Lucile VIGIÉ)" userId="b7f5ac58-fe79-40e3-8019-1f66cc7aab44" providerId="ADAL" clId="{2C77AB04-AFFD-41E7-9490-292C0C3FD637}" dt="2022-01-07T13:09:29.114" v="25" actId="14100"/>
          <ac:picMkLst>
            <pc:docMk/>
            <pc:sldMk cId="2411518763" sldId="5407"/>
            <ac:picMk id="18" creationId="{411C787F-449B-4BEC-9980-5761105625B6}"/>
          </ac:picMkLst>
        </pc:picChg>
      </pc:sldChg>
      <pc:sldChg chg="delSp modSp mod">
        <pc:chgData name="LEVE (Lucile VIGIÉ)" userId="b7f5ac58-fe79-40e3-8019-1f66cc7aab44" providerId="ADAL" clId="{2C77AB04-AFFD-41E7-9490-292C0C3FD637}" dt="2022-01-07T13:11:29.948" v="46"/>
        <pc:sldMkLst>
          <pc:docMk/>
          <pc:sldMk cId="4118914627" sldId="5411"/>
        </pc:sldMkLst>
        <pc:spChg chg="del mod">
          <ac:chgData name="LEVE (Lucile VIGIÉ)" userId="b7f5ac58-fe79-40e3-8019-1f66cc7aab44" providerId="ADAL" clId="{2C77AB04-AFFD-41E7-9490-292C0C3FD637}" dt="2022-01-07T13:11:29.948" v="46"/>
          <ac:spMkLst>
            <pc:docMk/>
            <pc:sldMk cId="4118914627" sldId="5411"/>
            <ac:spMk id="5" creationId="{E12A0F43-F82A-4110-AFAB-4228B11EF8E7}"/>
          </ac:spMkLst>
        </pc:spChg>
      </pc:sldChg>
      <pc:sldChg chg="modSp mod">
        <pc:chgData name="LEVE (Lucile VIGIÉ)" userId="b7f5ac58-fe79-40e3-8019-1f66cc7aab44" providerId="ADAL" clId="{2C77AB04-AFFD-41E7-9490-292C0C3FD637}" dt="2022-01-07T13:10:21.620" v="32" actId="113"/>
        <pc:sldMkLst>
          <pc:docMk/>
          <pc:sldMk cId="115123682" sldId="5412"/>
        </pc:sldMkLst>
        <pc:spChg chg="mod">
          <ac:chgData name="LEVE (Lucile VIGIÉ)" userId="b7f5ac58-fe79-40e3-8019-1f66cc7aab44" providerId="ADAL" clId="{2C77AB04-AFFD-41E7-9490-292C0C3FD637}" dt="2022-01-07T13:10:21.620" v="32" actId="113"/>
          <ac:spMkLst>
            <pc:docMk/>
            <pc:sldMk cId="115123682" sldId="5412"/>
            <ac:spMk id="3" creationId="{58869F95-D444-4B73-B653-CEC0AC110430}"/>
          </ac:spMkLst>
        </pc:spChg>
      </pc:sldChg>
      <pc:sldChg chg="modSp mod">
        <pc:chgData name="LEVE (Lucile VIGIÉ)" userId="b7f5ac58-fe79-40e3-8019-1f66cc7aab44" providerId="ADAL" clId="{2C77AB04-AFFD-41E7-9490-292C0C3FD637}" dt="2022-01-07T13:10:05.597" v="30"/>
        <pc:sldMkLst>
          <pc:docMk/>
          <pc:sldMk cId="1466185133" sldId="5413"/>
        </pc:sldMkLst>
        <pc:picChg chg="mod">
          <ac:chgData name="LEVE (Lucile VIGIÉ)" userId="b7f5ac58-fe79-40e3-8019-1f66cc7aab44" providerId="ADAL" clId="{2C77AB04-AFFD-41E7-9490-292C0C3FD637}" dt="2022-01-07T13:10:05.597" v="30"/>
          <ac:picMkLst>
            <pc:docMk/>
            <pc:sldMk cId="1466185133" sldId="5413"/>
            <ac:picMk id="6" creationId="{2D2E97F8-A86D-44E9-A52D-8297735202D1}"/>
          </ac:picMkLst>
        </pc:picChg>
        <pc:picChg chg="mod">
          <ac:chgData name="LEVE (Lucile VIGIÉ)" userId="b7f5ac58-fe79-40e3-8019-1f66cc7aab44" providerId="ADAL" clId="{2C77AB04-AFFD-41E7-9490-292C0C3FD637}" dt="2022-01-07T13:09:59.397" v="29" actId="1076"/>
          <ac:picMkLst>
            <pc:docMk/>
            <pc:sldMk cId="1466185133" sldId="5413"/>
            <ac:picMk id="9" creationId="{1BE6305A-03AD-46F3-9E09-EB9CC69D066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A0D974-0561-4F94-B707-428AB29B216A}" type="datetimeFigureOut">
              <a:rPr lang="ko-KR" altLang="en-US" smtClean="0"/>
              <a:t>2022-01-12</a:t>
            </a:fld>
            <a:endParaRPr lang="ko-KR"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C1FE7E-1921-4EFD-A381-47CA5A5D26F2}" type="slidenum">
              <a:rPr lang="ko-KR" altLang="en-US" smtClean="0"/>
              <a:t>‹N°›</a:t>
            </a:fld>
            <a:endParaRPr lang="ko-KR" altLang="en-US"/>
          </a:p>
        </p:txBody>
      </p:sp>
    </p:spTree>
    <p:extLst>
      <p:ext uri="{BB962C8B-B14F-4D97-AF65-F5344CB8AC3E}">
        <p14:creationId xmlns:p14="http://schemas.microsoft.com/office/powerpoint/2010/main" val="3885666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C0B810-6FB8-4958-ACEA-EED1FE35CBDF}" type="datetimeFigureOut">
              <a:rPr lang="ko-KR" altLang="en-US" smtClean="0"/>
              <a:t>2022-01-12</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2C2A06-9CFC-4017-A78E-791E0662E31D}" type="slidenum">
              <a:rPr lang="ko-KR" altLang="en-US" smtClean="0"/>
              <a:t>‹N°›</a:t>
            </a:fld>
            <a:endParaRPr lang="ko-KR" altLang="en-US"/>
          </a:p>
        </p:txBody>
      </p:sp>
    </p:spTree>
    <p:extLst>
      <p:ext uri="{BB962C8B-B14F-4D97-AF65-F5344CB8AC3E}">
        <p14:creationId xmlns:p14="http://schemas.microsoft.com/office/powerpoint/2010/main" val="376648314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92C2A06-9CFC-4017-A78E-791E0662E31D}" type="slidenum">
              <a:rPr lang="ko-KR" altLang="en-US" smtClean="0"/>
              <a:t>1</a:t>
            </a:fld>
            <a:endParaRPr lang="ko-KR" altLang="en-US"/>
          </a:p>
        </p:txBody>
      </p:sp>
    </p:spTree>
    <p:extLst>
      <p:ext uri="{BB962C8B-B14F-4D97-AF65-F5344CB8AC3E}">
        <p14:creationId xmlns:p14="http://schemas.microsoft.com/office/powerpoint/2010/main" val="2497741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a:extLst>
              <a:ext uri="{FF2B5EF4-FFF2-40B4-BE49-F238E27FC236}">
                <a16:creationId xmlns:a16="http://schemas.microsoft.com/office/drawing/2014/main" id="{717B23E1-2B8C-AD4B-BE2A-D728A4BFEA0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7025" indent="-227013">
              <a:spcBef>
                <a:spcPct val="30000"/>
              </a:spcBef>
              <a:defRPr sz="1200">
                <a:solidFill>
                  <a:schemeClr val="tx1"/>
                </a:solidFill>
                <a:latin typeface="Arial" panose="020B0604020202020204" pitchFamily="34" charset="0"/>
              </a:defRPr>
            </a:lvl4pPr>
            <a:lvl5pPr marL="2054225" indent="-227013">
              <a:spcBef>
                <a:spcPct val="30000"/>
              </a:spcBef>
              <a:defRPr sz="1200">
                <a:solidFill>
                  <a:schemeClr val="tx1"/>
                </a:solidFill>
                <a:latin typeface="Arial" panose="020B0604020202020204" pitchFamily="34" charset="0"/>
              </a:defRPr>
            </a:lvl5pPr>
            <a:lvl6pPr marL="2511425" indent="-227013" eaLnBrk="0" fontAlgn="base" hangingPunct="0">
              <a:spcBef>
                <a:spcPct val="30000"/>
              </a:spcBef>
              <a:spcAft>
                <a:spcPct val="0"/>
              </a:spcAft>
              <a:defRPr sz="1200">
                <a:solidFill>
                  <a:schemeClr val="tx1"/>
                </a:solidFill>
                <a:latin typeface="Arial" panose="020B0604020202020204" pitchFamily="34" charset="0"/>
              </a:defRPr>
            </a:lvl6pPr>
            <a:lvl7pPr marL="2968625" indent="-227013" eaLnBrk="0" fontAlgn="base" hangingPunct="0">
              <a:spcBef>
                <a:spcPct val="30000"/>
              </a:spcBef>
              <a:spcAft>
                <a:spcPct val="0"/>
              </a:spcAft>
              <a:defRPr sz="1200">
                <a:solidFill>
                  <a:schemeClr val="tx1"/>
                </a:solidFill>
                <a:latin typeface="Arial" panose="020B0604020202020204" pitchFamily="34" charset="0"/>
              </a:defRPr>
            </a:lvl7pPr>
            <a:lvl8pPr marL="3425825" indent="-227013" eaLnBrk="0" fontAlgn="base" hangingPunct="0">
              <a:spcBef>
                <a:spcPct val="30000"/>
              </a:spcBef>
              <a:spcAft>
                <a:spcPct val="0"/>
              </a:spcAft>
              <a:defRPr sz="1200">
                <a:solidFill>
                  <a:schemeClr val="tx1"/>
                </a:solidFill>
                <a:latin typeface="Arial" panose="020B0604020202020204" pitchFamily="34" charset="0"/>
              </a:defRPr>
            </a:lvl8pPr>
            <a:lvl9pPr marL="3883025" indent="-2270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D17CB30-21BB-BE4F-B440-0734E64AE9FC}" type="slidenum">
              <a:rPr lang="en-US" altLang="en-US">
                <a:solidFill>
                  <a:srgbClr val="000000"/>
                </a:solidFill>
                <a:latin typeface="Times New Roman" panose="02020603050405020304" pitchFamily="18" charset="0"/>
              </a:rPr>
              <a:pPr eaLnBrk="1" hangingPunct="1">
                <a:spcBef>
                  <a:spcPct val="0"/>
                </a:spcBef>
              </a:pPr>
              <a:t>3</a:t>
            </a:fld>
            <a:endParaRPr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2503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92C2A06-9CFC-4017-A78E-791E0662E31D}" type="slidenum">
              <a:rPr lang="ko-KR" altLang="en-US" smtClean="0"/>
              <a:t>6</a:t>
            </a:fld>
            <a:endParaRPr lang="ko-KR" altLang="en-US"/>
          </a:p>
        </p:txBody>
      </p:sp>
    </p:spTree>
    <p:extLst>
      <p:ext uri="{BB962C8B-B14F-4D97-AF65-F5344CB8AC3E}">
        <p14:creationId xmlns:p14="http://schemas.microsoft.com/office/powerpoint/2010/main" val="1425129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a:extLst>
              <a:ext uri="{FF2B5EF4-FFF2-40B4-BE49-F238E27FC236}">
                <a16:creationId xmlns:a16="http://schemas.microsoft.com/office/drawing/2014/main" id="{717B23E1-2B8C-AD4B-BE2A-D728A4BFEA0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7025" indent="-227013">
              <a:spcBef>
                <a:spcPct val="30000"/>
              </a:spcBef>
              <a:defRPr sz="1200">
                <a:solidFill>
                  <a:schemeClr val="tx1"/>
                </a:solidFill>
                <a:latin typeface="Arial" panose="020B0604020202020204" pitchFamily="34" charset="0"/>
              </a:defRPr>
            </a:lvl4pPr>
            <a:lvl5pPr marL="2054225" indent="-227013">
              <a:spcBef>
                <a:spcPct val="30000"/>
              </a:spcBef>
              <a:defRPr sz="1200">
                <a:solidFill>
                  <a:schemeClr val="tx1"/>
                </a:solidFill>
                <a:latin typeface="Arial" panose="020B0604020202020204" pitchFamily="34" charset="0"/>
              </a:defRPr>
            </a:lvl5pPr>
            <a:lvl6pPr marL="2511425" indent="-227013" eaLnBrk="0" fontAlgn="base" hangingPunct="0">
              <a:spcBef>
                <a:spcPct val="30000"/>
              </a:spcBef>
              <a:spcAft>
                <a:spcPct val="0"/>
              </a:spcAft>
              <a:defRPr sz="1200">
                <a:solidFill>
                  <a:schemeClr val="tx1"/>
                </a:solidFill>
                <a:latin typeface="Arial" panose="020B0604020202020204" pitchFamily="34" charset="0"/>
              </a:defRPr>
            </a:lvl6pPr>
            <a:lvl7pPr marL="2968625" indent="-227013" eaLnBrk="0" fontAlgn="base" hangingPunct="0">
              <a:spcBef>
                <a:spcPct val="30000"/>
              </a:spcBef>
              <a:spcAft>
                <a:spcPct val="0"/>
              </a:spcAft>
              <a:defRPr sz="1200">
                <a:solidFill>
                  <a:schemeClr val="tx1"/>
                </a:solidFill>
                <a:latin typeface="Arial" panose="020B0604020202020204" pitchFamily="34" charset="0"/>
              </a:defRPr>
            </a:lvl7pPr>
            <a:lvl8pPr marL="3425825" indent="-227013" eaLnBrk="0" fontAlgn="base" hangingPunct="0">
              <a:spcBef>
                <a:spcPct val="30000"/>
              </a:spcBef>
              <a:spcAft>
                <a:spcPct val="0"/>
              </a:spcAft>
              <a:defRPr sz="1200">
                <a:solidFill>
                  <a:schemeClr val="tx1"/>
                </a:solidFill>
                <a:latin typeface="Arial" panose="020B0604020202020204" pitchFamily="34" charset="0"/>
              </a:defRPr>
            </a:lvl8pPr>
            <a:lvl9pPr marL="3883025" indent="-2270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D17CB30-21BB-BE4F-B440-0734E64AE9FC}" type="slidenum">
              <a:rPr lang="en-US" altLang="en-US">
                <a:solidFill>
                  <a:srgbClr val="000000"/>
                </a:solidFill>
                <a:latin typeface="Times New Roman" panose="02020603050405020304" pitchFamily="18" charset="0"/>
              </a:rPr>
              <a:pPr eaLnBrk="1" hangingPunct="1">
                <a:spcBef>
                  <a:spcPct val="0"/>
                </a:spcBef>
              </a:pPr>
              <a:t>11</a:t>
            </a:fld>
            <a:endParaRPr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00527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incrétines, le GLP1 pour glucose-like peptide 1 et le GIP pour glucose </a:t>
            </a:r>
            <a:r>
              <a:rPr lang="fr-FR" dirty="0" err="1"/>
              <a:t>dependent</a:t>
            </a:r>
            <a:r>
              <a:rPr lang="fr-FR" dirty="0"/>
              <a:t> </a:t>
            </a:r>
            <a:r>
              <a:rPr lang="fr-FR" dirty="0" err="1"/>
              <a:t>insulinotropic</a:t>
            </a:r>
            <a:r>
              <a:rPr lang="fr-FR" dirty="0"/>
              <a:t> polypeptide sont des hormones intestinales agissant sur l'homéostasie glucidique à différents niveaux. Elles exercent d'une part des actions directes sur le pancréas, en augmentant l'insulinosécrétion et diminuant la sécrétion de glucagon (aboutissant à une baisse de la glycémie post prandiale) et ralentissent d'autre part la vidange gastrique et la prise alimentaire. </a:t>
            </a:r>
          </a:p>
          <a:p>
            <a:r>
              <a:rPr lang="fr-FR" dirty="0"/>
              <a:t>Deux approches pharmacologiques ont été développées pour agir sur le système des incrétines : des agonistes du récepteur au GLP1 (ou analogues au GLP1) ou des inhibiteurs de dipeptidylpeptidase-4 (DPP4), également appelés  « </a:t>
            </a:r>
            <a:r>
              <a:rPr lang="fr-FR" dirty="0" err="1"/>
              <a:t>gliptines</a:t>
            </a:r>
            <a:r>
              <a:rPr lang="fr-FR" dirty="0"/>
              <a:t> », la DPP4 étant l'enzyme responsable de la dégradation des incrétines.</a:t>
            </a:r>
          </a:p>
          <a:p>
            <a:r>
              <a:rPr lang="fr-FR" dirty="0"/>
              <a:t>Les agonistes du récepteur au GLP1 (</a:t>
            </a:r>
            <a:r>
              <a:rPr lang="fr-FR" dirty="0" err="1"/>
              <a:t>exenatide</a:t>
            </a:r>
            <a:r>
              <a:rPr lang="fr-FR" dirty="0"/>
              <a:t>, </a:t>
            </a:r>
            <a:r>
              <a:rPr lang="fr-FR" dirty="0" err="1"/>
              <a:t>liraglutide</a:t>
            </a:r>
            <a:r>
              <a:rPr lang="fr-FR" dirty="0"/>
              <a:t>, </a:t>
            </a:r>
            <a:r>
              <a:rPr lang="fr-FR" dirty="0" err="1"/>
              <a:t>dulaglutide</a:t>
            </a:r>
            <a:r>
              <a:rPr lang="fr-FR" dirty="0"/>
              <a:t>) s'administrent par voie sous-cutanée à une fréquence variable selon les molécules, toujours en association avec d’autres antidiabétiques oraux ou de l’insuline. Ils diminuent la glycémie et l’HbA1c (environ -1%) et induisent une perte de poids. Des études récentes (2015 et 2016) ayant mis en évidence une réduction des évènements et de la mortalité cardiovasculaires (notamment pour le </a:t>
            </a:r>
            <a:r>
              <a:rPr lang="fr-FR" dirty="0" err="1"/>
              <a:t>liraglutide</a:t>
            </a:r>
            <a:r>
              <a:rPr lang="fr-FR" dirty="0"/>
              <a:t>), la place des agonistes du récepteur au GLP-1 pourrait évoluer dans la stratégie thérapeutique du diabète de type 2. Leurs effets indésirables incluent des troubles digestifs (particulièrement en début de traitement), des pancréatites ainsi qu'une majoration du risque d'hypoglycémies en cas d'association avec d'autres antidiabétiques oraux </a:t>
            </a:r>
            <a:r>
              <a:rPr lang="fr-FR" dirty="0" err="1"/>
              <a:t>insulinosécréteurs</a:t>
            </a:r>
            <a:r>
              <a:rPr lang="fr-FR" dirty="0"/>
              <a:t> (sulfamides hypoglycémiants et glinides).</a:t>
            </a:r>
          </a:p>
          <a:p>
            <a:r>
              <a:rPr lang="fr-FR" dirty="0"/>
              <a:t>Les inhibiteurs de DPP4 ou </a:t>
            </a:r>
            <a:r>
              <a:rPr lang="fr-FR" dirty="0" err="1"/>
              <a:t>gliptines</a:t>
            </a:r>
            <a:r>
              <a:rPr lang="fr-FR" dirty="0"/>
              <a:t> (sitagliptine, </a:t>
            </a:r>
            <a:r>
              <a:rPr lang="fr-FR" dirty="0" err="1"/>
              <a:t>vildagliptine</a:t>
            </a:r>
            <a:r>
              <a:rPr lang="fr-FR" dirty="0"/>
              <a:t>, </a:t>
            </a:r>
            <a:r>
              <a:rPr lang="fr-FR" dirty="0" err="1"/>
              <a:t>saxagliptine</a:t>
            </a:r>
            <a:r>
              <a:rPr lang="fr-FR" dirty="0"/>
              <a:t>, </a:t>
            </a:r>
            <a:r>
              <a:rPr lang="fr-FR" dirty="0" err="1"/>
              <a:t>linagliptine</a:t>
            </a:r>
            <a:r>
              <a:rPr lang="fr-FR" dirty="0"/>
              <a:t>) s'administrent quant à eux par voie orale à raison d'une ou deux prises journalières, essentiellement en association avec d’autres antidiabétiques oraux. Ils diminuent la glycémie et l’HbA1c (environ -0,7%). Leur effet vis à vis de la réduction des complications micro ou </a:t>
            </a:r>
            <a:r>
              <a:rPr lang="fr-FR" dirty="0" err="1"/>
              <a:t>macrovasculaire</a:t>
            </a:r>
            <a:r>
              <a:rPr lang="fr-FR" dirty="0"/>
              <a:t> et sur la mortalité reste à préciser, certaines molécules ayant au mieux démontré une neutralité sur la mortalité cardiovasculaire. Leurs effets indésirables incluent des troubles digestifs (particulièrement en début de traitement), des pancréatites, anomalies hépatiques, affections cutanées ainsi qu'une majoration du risque d'hypoglycémies en cas d'association avec d'autres antidiabétiques oraux </a:t>
            </a:r>
            <a:r>
              <a:rPr lang="fr-FR" dirty="0" err="1"/>
              <a:t>insulinosécréteurs</a:t>
            </a:r>
            <a:r>
              <a:rPr lang="fr-FR" dirty="0"/>
              <a:t> (sulfamides hypoglycémiants et glinides).</a:t>
            </a:r>
          </a:p>
          <a:p>
            <a:endParaRPr lang="fr-FR" dirty="0"/>
          </a:p>
          <a:p>
            <a:r>
              <a:rPr lang="fr-FR" dirty="0"/>
              <a:t>Analogues du récepteur au GLP-1 : troubles digestifs (principalement en début de traitement), pancréatites (rare mais grave), réactions d'hypersensibilité et majoration du risque d'hypoglycémie en cas d'association avec d'autres antidiabétiques oraux </a:t>
            </a:r>
            <a:r>
              <a:rPr lang="fr-FR" dirty="0" err="1"/>
              <a:t>insulinosécréteurs</a:t>
            </a:r>
            <a:r>
              <a:rPr lang="fr-FR" dirty="0"/>
              <a:t> (sulfamides hypoglycémiants et glinides).</a:t>
            </a:r>
          </a:p>
          <a:p>
            <a:r>
              <a:rPr lang="fr-FR" dirty="0"/>
              <a:t>Inhibiteur de DPP4 : troubles digestifs (principalement en début de traitement), infections respiratoires hautes, troubles hépatiques, pancréatites, vertiges, troubles </a:t>
            </a:r>
            <a:r>
              <a:rPr lang="fr-FR" dirty="0" err="1"/>
              <a:t>musculo-squelettiques</a:t>
            </a:r>
            <a:r>
              <a:rPr lang="fr-FR" dirty="0"/>
              <a:t>, affections cutanées, réactions d'hypersensibilité, majoration du risque d'hypoglycémie en cas d'association avec d'autres antidiabétiques oraux </a:t>
            </a:r>
            <a:r>
              <a:rPr lang="fr-FR" dirty="0" err="1"/>
              <a:t>insulinosécréteurs</a:t>
            </a:r>
            <a:r>
              <a:rPr lang="fr-FR" dirty="0"/>
              <a:t> (sulfamides hypoglycémiants et glinides).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E92C2A06-9CFC-4017-A78E-791E0662E31D}" type="slidenum">
              <a:rPr lang="ko-KR" altLang="en-US" smtClean="0"/>
              <a:t>13</a:t>
            </a:fld>
            <a:endParaRPr lang="ko-KR" altLang="en-US"/>
          </a:p>
        </p:txBody>
      </p:sp>
    </p:spTree>
    <p:extLst>
      <p:ext uri="{BB962C8B-B14F-4D97-AF65-F5344CB8AC3E}">
        <p14:creationId xmlns:p14="http://schemas.microsoft.com/office/powerpoint/2010/main" val="4265111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92C2A06-9CFC-4017-A78E-791E0662E31D}" type="slidenum">
              <a:rPr lang="ko-KR" altLang="en-US" smtClean="0"/>
              <a:t>17</a:t>
            </a:fld>
            <a:endParaRPr lang="ko-KR" altLang="en-US"/>
          </a:p>
        </p:txBody>
      </p:sp>
    </p:spTree>
    <p:extLst>
      <p:ext uri="{BB962C8B-B14F-4D97-AF65-F5344CB8AC3E}">
        <p14:creationId xmlns:p14="http://schemas.microsoft.com/office/powerpoint/2010/main" val="1443792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a:extLst>
              <a:ext uri="{FF2B5EF4-FFF2-40B4-BE49-F238E27FC236}">
                <a16:creationId xmlns:a16="http://schemas.microsoft.com/office/drawing/2014/main" id="{717B23E1-2B8C-AD4B-BE2A-D728A4BFEA0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7025" indent="-227013">
              <a:spcBef>
                <a:spcPct val="30000"/>
              </a:spcBef>
              <a:defRPr sz="1200">
                <a:solidFill>
                  <a:schemeClr val="tx1"/>
                </a:solidFill>
                <a:latin typeface="Arial" panose="020B0604020202020204" pitchFamily="34" charset="0"/>
              </a:defRPr>
            </a:lvl4pPr>
            <a:lvl5pPr marL="2054225" indent="-227013">
              <a:spcBef>
                <a:spcPct val="30000"/>
              </a:spcBef>
              <a:defRPr sz="1200">
                <a:solidFill>
                  <a:schemeClr val="tx1"/>
                </a:solidFill>
                <a:latin typeface="Arial" panose="020B0604020202020204" pitchFamily="34" charset="0"/>
              </a:defRPr>
            </a:lvl5pPr>
            <a:lvl6pPr marL="2511425" indent="-227013" eaLnBrk="0" fontAlgn="base" hangingPunct="0">
              <a:spcBef>
                <a:spcPct val="30000"/>
              </a:spcBef>
              <a:spcAft>
                <a:spcPct val="0"/>
              </a:spcAft>
              <a:defRPr sz="1200">
                <a:solidFill>
                  <a:schemeClr val="tx1"/>
                </a:solidFill>
                <a:latin typeface="Arial" panose="020B0604020202020204" pitchFamily="34" charset="0"/>
              </a:defRPr>
            </a:lvl6pPr>
            <a:lvl7pPr marL="2968625" indent="-227013" eaLnBrk="0" fontAlgn="base" hangingPunct="0">
              <a:spcBef>
                <a:spcPct val="30000"/>
              </a:spcBef>
              <a:spcAft>
                <a:spcPct val="0"/>
              </a:spcAft>
              <a:defRPr sz="1200">
                <a:solidFill>
                  <a:schemeClr val="tx1"/>
                </a:solidFill>
                <a:latin typeface="Arial" panose="020B0604020202020204" pitchFamily="34" charset="0"/>
              </a:defRPr>
            </a:lvl7pPr>
            <a:lvl8pPr marL="3425825" indent="-227013" eaLnBrk="0" fontAlgn="base" hangingPunct="0">
              <a:spcBef>
                <a:spcPct val="30000"/>
              </a:spcBef>
              <a:spcAft>
                <a:spcPct val="0"/>
              </a:spcAft>
              <a:defRPr sz="1200">
                <a:solidFill>
                  <a:schemeClr val="tx1"/>
                </a:solidFill>
                <a:latin typeface="Arial" panose="020B0604020202020204" pitchFamily="34" charset="0"/>
              </a:defRPr>
            </a:lvl8pPr>
            <a:lvl9pPr marL="3883025" indent="-2270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D17CB30-21BB-BE4F-B440-0734E64AE9FC}" type="slidenum">
              <a:rPr lang="en-US" altLang="en-US">
                <a:solidFill>
                  <a:srgbClr val="000000"/>
                </a:solidFill>
                <a:latin typeface="Times New Roman" panose="02020603050405020304" pitchFamily="18" charset="0"/>
              </a:rPr>
              <a:pPr eaLnBrk="1" hangingPunct="1">
                <a:spcBef>
                  <a:spcPct val="0"/>
                </a:spcBef>
              </a:pPr>
              <a:t>24</a:t>
            </a:fld>
            <a:endParaRPr lang="en-US" altLang="en-US" dirty="0">
              <a:solidFill>
                <a:srgbClr val="000000"/>
              </a:solidFill>
              <a:latin typeface="Times New Roman" panose="02020603050405020304" pitchFamily="18" charset="0"/>
            </a:endParaRPr>
          </a:p>
        </p:txBody>
      </p:sp>
      <p:sp>
        <p:nvSpPr>
          <p:cNvPr id="2" name="Espace réservé des notes 1">
            <a:extLst>
              <a:ext uri="{FF2B5EF4-FFF2-40B4-BE49-F238E27FC236}">
                <a16:creationId xmlns:a16="http://schemas.microsoft.com/office/drawing/2014/main" id="{8470D8AF-AAD9-44F5-8E84-0C943B623913}"/>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09179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92C2A06-9CFC-4017-A78E-791E0662E31D}" type="slidenum">
              <a:rPr lang="ko-KR" altLang="en-US" smtClean="0"/>
              <a:t>27</a:t>
            </a:fld>
            <a:endParaRPr lang="ko-KR" altLang="en-US"/>
          </a:p>
        </p:txBody>
      </p:sp>
    </p:spTree>
    <p:extLst>
      <p:ext uri="{BB962C8B-B14F-4D97-AF65-F5344CB8AC3E}">
        <p14:creationId xmlns:p14="http://schemas.microsoft.com/office/powerpoint/2010/main" val="4252881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92C2A06-9CFC-4017-A78E-791E0662E31D}" type="slidenum">
              <a:rPr lang="ko-KR" altLang="en-US" smtClean="0"/>
              <a:t>28</a:t>
            </a:fld>
            <a:endParaRPr lang="ko-KR" altLang="en-US"/>
          </a:p>
        </p:txBody>
      </p:sp>
    </p:spTree>
    <p:extLst>
      <p:ext uri="{BB962C8B-B14F-4D97-AF65-F5344CB8AC3E}">
        <p14:creationId xmlns:p14="http://schemas.microsoft.com/office/powerpoint/2010/main" val="448215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pic>
        <p:nvPicPr>
          <p:cNvPr id="5"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70880" y="1497141"/>
            <a:ext cx="2808312" cy="3400810"/>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755527" y="1635289"/>
            <a:ext cx="1619609" cy="250179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2" hasCustomPrompt="1"/>
          </p:nvPr>
        </p:nvSpPr>
        <p:spPr>
          <a:xfrm>
            <a:off x="1964472" y="1635289"/>
            <a:ext cx="1619609" cy="250179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249617" y="1635289"/>
            <a:ext cx="1619609" cy="250179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5564872" y="1635289"/>
            <a:ext cx="1619609" cy="250179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7288872" y="1635289"/>
            <a:ext cx="1619609" cy="250179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Text Placeholder 9">
            <a:extLst>
              <a:ext uri="{FF2B5EF4-FFF2-40B4-BE49-F238E27FC236}">
                <a16:creationId xmlns:a16="http://schemas.microsoft.com/office/drawing/2014/main" id="{A7341551-4697-41C7-A352-EF717005841A}"/>
              </a:ext>
            </a:extLst>
          </p:cNvPr>
          <p:cNvSpPr>
            <a:spLocks noGrp="1"/>
          </p:cNvSpPr>
          <p:nvPr>
            <p:ph type="body" sz="quarter" idx="10" hasCustomPrompt="1"/>
          </p:nvPr>
        </p:nvSpPr>
        <p:spPr>
          <a:xfrm>
            <a:off x="323528" y="123478"/>
            <a:ext cx="7344816" cy="576064"/>
          </a:xfrm>
          <a:prstGeom prst="rect">
            <a:avLst/>
          </a:prstGeom>
        </p:spPr>
        <p:txBody>
          <a:bodyPr anchor="ctr"/>
          <a:lstStyle>
            <a:lvl1pPr marL="0" indent="0" algn="l">
              <a:buNone/>
              <a:defRPr sz="3600" b="0" baseline="0">
                <a:solidFill>
                  <a:srgbClr val="2765B0"/>
                </a:solidFill>
                <a:latin typeface="+mj-lt"/>
                <a:cs typeface="Arial" pitchFamily="34" charset="0"/>
              </a:defRPr>
            </a:lvl1pPr>
          </a:lstStyle>
          <a:p>
            <a:pPr lvl="0"/>
            <a:r>
              <a:rPr lang="en-US" altLang="ko-KR" dirty="0"/>
              <a:t>BASIC LAYOUT</a:t>
            </a:r>
          </a:p>
        </p:txBody>
      </p:sp>
      <p:cxnSp>
        <p:nvCxnSpPr>
          <p:cNvPr id="15" name="Straight Connector 4">
            <a:extLst>
              <a:ext uri="{FF2B5EF4-FFF2-40B4-BE49-F238E27FC236}">
                <a16:creationId xmlns:a16="http://schemas.microsoft.com/office/drawing/2014/main" id="{112562F3-7C1E-4A0C-96A9-C0EE72521397}"/>
              </a:ext>
            </a:extLst>
          </p:cNvPr>
          <p:cNvCxnSpPr/>
          <p:nvPr userDrawn="1"/>
        </p:nvCxnSpPr>
        <p:spPr>
          <a:xfrm>
            <a:off x="-6032" y="817270"/>
            <a:ext cx="7674376" cy="0"/>
          </a:xfrm>
          <a:prstGeom prst="line">
            <a:avLst/>
          </a:prstGeom>
          <a:ln w="19050">
            <a:solidFill>
              <a:srgbClr val="2765B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A8FA06E-453B-417C-89FE-A3AC09AA5B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8985" y="155268"/>
            <a:ext cx="1251447" cy="576063"/>
          </a:xfrm>
          <a:prstGeom prst="rect">
            <a:avLst/>
          </a:prstGeom>
        </p:spPr>
      </p:pic>
    </p:spTree>
    <p:extLst>
      <p:ext uri="{BB962C8B-B14F-4D97-AF65-F5344CB8AC3E}">
        <p14:creationId xmlns:p14="http://schemas.microsoft.com/office/powerpoint/2010/main" val="351866953"/>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pic>
        <p:nvPicPr>
          <p:cNvPr id="1026"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88024" y="1280200"/>
            <a:ext cx="3600400" cy="3589865"/>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932040" y="1408807"/>
            <a:ext cx="3312368" cy="232588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Text Placeholder 9">
            <a:extLst>
              <a:ext uri="{FF2B5EF4-FFF2-40B4-BE49-F238E27FC236}">
                <a16:creationId xmlns:a16="http://schemas.microsoft.com/office/drawing/2014/main" id="{3697A31B-4C32-45F0-9980-3B5F2D5511D1}"/>
              </a:ext>
            </a:extLst>
          </p:cNvPr>
          <p:cNvSpPr>
            <a:spLocks noGrp="1"/>
          </p:cNvSpPr>
          <p:nvPr>
            <p:ph type="body" sz="quarter" idx="10" hasCustomPrompt="1"/>
          </p:nvPr>
        </p:nvSpPr>
        <p:spPr>
          <a:xfrm>
            <a:off x="323528" y="123478"/>
            <a:ext cx="7344816" cy="576064"/>
          </a:xfrm>
          <a:prstGeom prst="rect">
            <a:avLst/>
          </a:prstGeom>
        </p:spPr>
        <p:txBody>
          <a:bodyPr anchor="ctr"/>
          <a:lstStyle>
            <a:lvl1pPr marL="0" indent="0" algn="l">
              <a:buNone/>
              <a:defRPr sz="3600" b="0" baseline="0">
                <a:solidFill>
                  <a:srgbClr val="2765B0"/>
                </a:solidFill>
                <a:latin typeface="+mj-lt"/>
                <a:cs typeface="Arial" pitchFamily="34" charset="0"/>
              </a:defRPr>
            </a:lvl1pPr>
          </a:lstStyle>
          <a:p>
            <a:pPr lvl="0"/>
            <a:r>
              <a:rPr lang="en-US" altLang="ko-KR" dirty="0"/>
              <a:t>BASIC LAYOUT</a:t>
            </a:r>
          </a:p>
        </p:txBody>
      </p:sp>
      <p:cxnSp>
        <p:nvCxnSpPr>
          <p:cNvPr id="9" name="Straight Connector 4">
            <a:extLst>
              <a:ext uri="{FF2B5EF4-FFF2-40B4-BE49-F238E27FC236}">
                <a16:creationId xmlns:a16="http://schemas.microsoft.com/office/drawing/2014/main" id="{1A83409A-F47A-4922-AEBE-AE222BBF71BF}"/>
              </a:ext>
            </a:extLst>
          </p:cNvPr>
          <p:cNvCxnSpPr/>
          <p:nvPr userDrawn="1"/>
        </p:nvCxnSpPr>
        <p:spPr>
          <a:xfrm>
            <a:off x="-6032" y="817270"/>
            <a:ext cx="7674376" cy="0"/>
          </a:xfrm>
          <a:prstGeom prst="line">
            <a:avLst/>
          </a:prstGeom>
          <a:ln w="19050">
            <a:solidFill>
              <a:srgbClr val="2765B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9BCFFDE-A8C0-4DBC-A7B4-E3929A060A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8985" y="155268"/>
            <a:ext cx="1251447" cy="576063"/>
          </a:xfrm>
          <a:prstGeom prst="rect">
            <a:avLst/>
          </a:prstGeom>
        </p:spPr>
      </p:pic>
    </p:spTree>
    <p:extLst>
      <p:ext uri="{BB962C8B-B14F-4D97-AF65-F5344CB8AC3E}">
        <p14:creationId xmlns:p14="http://schemas.microsoft.com/office/powerpoint/2010/main" val="1900233107"/>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asic Layout">
    <p:bg>
      <p:bgPr>
        <a:solidFill>
          <a:schemeClr val="bg1">
            <a:lumMod val="95000"/>
          </a:schemeClr>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619672" y="3939902"/>
            <a:ext cx="2952328" cy="576064"/>
          </a:xfrm>
          <a:prstGeom prst="rect">
            <a:avLst/>
          </a:prstGeom>
        </p:spPr>
        <p:txBody>
          <a:bodyPr anchor="ctr"/>
          <a:lstStyle>
            <a:lvl1pPr marL="0" indent="0" algn="l">
              <a:buNone/>
              <a:defRPr sz="4000" b="0" baseline="0">
                <a:solidFill>
                  <a:srgbClr val="2765B0"/>
                </a:solidFill>
                <a:latin typeface="+mj-lt"/>
                <a:cs typeface="Arial" pitchFamily="34" charset="0"/>
              </a:defRPr>
            </a:lvl1pPr>
          </a:lstStyle>
          <a:p>
            <a:pPr lvl="0"/>
            <a:r>
              <a:rPr lang="en-US" altLang="ko-KR" dirty="0"/>
              <a:t>BASIC</a:t>
            </a:r>
          </a:p>
        </p:txBody>
      </p:sp>
      <p:sp>
        <p:nvSpPr>
          <p:cNvPr id="2" name="Rectangle 1"/>
          <p:cNvSpPr/>
          <p:nvPr userDrawn="1"/>
        </p:nvSpPr>
        <p:spPr>
          <a:xfrm>
            <a:off x="539552" y="3723878"/>
            <a:ext cx="8064896" cy="100811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Picture Placeholder 2"/>
          <p:cNvSpPr>
            <a:spLocks noGrp="1"/>
          </p:cNvSpPr>
          <p:nvPr>
            <p:ph type="pic" idx="1" hasCustomPrompt="1"/>
          </p:nvPr>
        </p:nvSpPr>
        <p:spPr>
          <a:xfrm>
            <a:off x="539552" y="0"/>
            <a:ext cx="8064896" cy="336383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pic>
        <p:nvPicPr>
          <p:cNvPr id="9" name="Picture 8">
            <a:extLst>
              <a:ext uri="{FF2B5EF4-FFF2-40B4-BE49-F238E27FC236}">
                <a16:creationId xmlns:a16="http://schemas.microsoft.com/office/drawing/2014/main" id="{5A53978B-EF17-4724-BE77-0F1C881689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8985" y="155268"/>
            <a:ext cx="1251447" cy="576063"/>
          </a:xfrm>
          <a:prstGeom prst="rect">
            <a:avLst/>
          </a:prstGeom>
        </p:spPr>
      </p:pic>
    </p:spTree>
    <p:extLst>
      <p:ext uri="{BB962C8B-B14F-4D97-AF65-F5344CB8AC3E}">
        <p14:creationId xmlns:p14="http://schemas.microsoft.com/office/powerpoint/2010/main" val="3809822317"/>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2843808" y="0"/>
            <a:ext cx="3456384"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66461052"/>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2" name="Rectangle 1"/>
          <p:cNvSpPr/>
          <p:nvPr userDrawn="1"/>
        </p:nvSpPr>
        <p:spPr>
          <a:xfrm>
            <a:off x="4575733" y="0"/>
            <a:ext cx="2286000" cy="5143500"/>
          </a:xfrm>
          <a:prstGeom prst="rect">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Picture Placeholder 2"/>
          <p:cNvSpPr>
            <a:spLocks noGrp="1"/>
          </p:cNvSpPr>
          <p:nvPr>
            <p:ph type="pic" idx="10" hasCustomPrompt="1"/>
          </p:nvPr>
        </p:nvSpPr>
        <p:spPr>
          <a:xfrm>
            <a:off x="6858000" y="698778"/>
            <a:ext cx="2286000"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4575733" y="2578606"/>
            <a:ext cx="2286000"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2289428" y="699542"/>
            <a:ext cx="2286000"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3" hasCustomPrompt="1"/>
          </p:nvPr>
        </p:nvSpPr>
        <p:spPr>
          <a:xfrm>
            <a:off x="0" y="2579370"/>
            <a:ext cx="2286000"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588380967"/>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547664" y="406569"/>
            <a:ext cx="5004048" cy="576064"/>
          </a:xfrm>
          <a:prstGeom prst="rect">
            <a:avLst/>
          </a:prstGeom>
        </p:spPr>
        <p:txBody>
          <a:bodyPr anchor="ctr"/>
          <a:lstStyle>
            <a:lvl1pPr marL="0" indent="0" algn="l">
              <a:buNone/>
              <a:defRPr sz="3600" b="0" baseline="0">
                <a:solidFill>
                  <a:srgbClr val="2765B0"/>
                </a:solidFill>
                <a:latin typeface="+mj-lt"/>
                <a:cs typeface="Arial" pitchFamily="34" charset="0"/>
              </a:defRPr>
            </a:lvl1pPr>
          </a:lstStyle>
          <a:p>
            <a:pPr lvl="0"/>
            <a:r>
              <a:rPr lang="en-US" altLang="ko-KR" dirty="0"/>
              <a:t>IMAGES STYLE</a:t>
            </a:r>
          </a:p>
        </p:txBody>
      </p:sp>
      <p:sp>
        <p:nvSpPr>
          <p:cNvPr id="6" name="Picture Placeholder 2"/>
          <p:cNvSpPr>
            <a:spLocks noGrp="1"/>
          </p:cNvSpPr>
          <p:nvPr>
            <p:ph type="pic" idx="1" hasCustomPrompt="1"/>
          </p:nvPr>
        </p:nvSpPr>
        <p:spPr>
          <a:xfrm>
            <a:off x="0" y="2931790"/>
            <a:ext cx="9144000" cy="2211710"/>
          </a:xfrm>
          <a:prstGeom prst="rect">
            <a:avLst/>
          </a:prstGeom>
          <a:solidFill>
            <a:schemeClr val="bg1">
              <a:lumMod val="95000"/>
            </a:schemeClr>
          </a:solidFill>
        </p:spPr>
        <p:txBody>
          <a:bodyPr anchor="ctr"/>
          <a:lstStyle>
            <a:lvl1pPr marL="0" indent="0" algn="ctr">
              <a:buNone/>
              <a:defRPr sz="1200" strike="sng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pic>
        <p:nvPicPr>
          <p:cNvPr id="8" name="Picture 7">
            <a:extLst>
              <a:ext uri="{FF2B5EF4-FFF2-40B4-BE49-F238E27FC236}">
                <a16:creationId xmlns:a16="http://schemas.microsoft.com/office/drawing/2014/main" id="{FA3CA48E-E805-487F-8E51-DF4763A4D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201" y="406569"/>
            <a:ext cx="1251447" cy="576063"/>
          </a:xfrm>
          <a:prstGeom prst="rect">
            <a:avLst/>
          </a:prstGeom>
        </p:spPr>
      </p:pic>
    </p:spTree>
    <p:extLst>
      <p:ext uri="{BB962C8B-B14F-4D97-AF65-F5344CB8AC3E}">
        <p14:creationId xmlns:p14="http://schemas.microsoft.com/office/powerpoint/2010/main" val="1005927473"/>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2051720" y="0"/>
            <a:ext cx="2286000" cy="278777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4572000" y="2571750"/>
            <a:ext cx="4572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pic>
        <p:nvPicPr>
          <p:cNvPr id="9" name="Picture 8">
            <a:extLst>
              <a:ext uri="{FF2B5EF4-FFF2-40B4-BE49-F238E27FC236}">
                <a16:creationId xmlns:a16="http://schemas.microsoft.com/office/drawing/2014/main" id="{4C21ACF0-204A-4C5E-ACAB-A10807D72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2211711"/>
            <a:ext cx="1251447" cy="576063"/>
          </a:xfrm>
          <a:prstGeom prst="rect">
            <a:avLst/>
          </a:prstGeom>
        </p:spPr>
      </p:pic>
    </p:spTree>
    <p:extLst>
      <p:ext uri="{BB962C8B-B14F-4D97-AF65-F5344CB8AC3E}">
        <p14:creationId xmlns:p14="http://schemas.microsoft.com/office/powerpoint/2010/main" val="356966139"/>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rgbClr val="2765B0"/>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703784875"/>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200" b="0" baseline="0">
                <a:solidFill>
                  <a:srgbClr val="2765B0"/>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2" name="Rectangle 1"/>
          <p:cNvSpPr/>
          <p:nvPr userDrawn="1"/>
        </p:nvSpPr>
        <p:spPr>
          <a:xfrm>
            <a:off x="3419872" y="1893198"/>
            <a:ext cx="5724128"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3707904" y="2139702"/>
            <a:ext cx="5436096" cy="576064"/>
          </a:xfrm>
          <a:prstGeom prst="rect">
            <a:avLst/>
          </a:prstGeom>
        </p:spPr>
        <p:txBody>
          <a:bodyPr anchor="ctr"/>
          <a:lstStyle>
            <a:lvl1pPr marL="0" indent="0" algn="l">
              <a:buNone/>
              <a:defRPr sz="3600" b="0" baseline="0">
                <a:solidFill>
                  <a:srgbClr val="2765B0"/>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3707904" y="2715766"/>
            <a:ext cx="5436096" cy="288032"/>
          </a:xfrm>
          <a:prstGeom prst="rect">
            <a:avLst/>
          </a:prstGeom>
        </p:spPr>
        <p:txBody>
          <a:bodyPr anchor="ctr"/>
          <a:lstStyle>
            <a:lvl1pPr marL="0" indent="0" algn="l">
              <a:buNone/>
              <a:defRPr sz="1400" b="0" baseline="0">
                <a:solidFill>
                  <a:schemeClr val="bg1">
                    <a:lumMod val="50000"/>
                  </a:schemeClr>
                </a:solidFill>
                <a:latin typeface="+mn-lt"/>
                <a:cs typeface="Arial" pitchFamily="34" charset="0"/>
              </a:defRPr>
            </a:lvl1pPr>
          </a:lstStyle>
          <a:p>
            <a:pPr lvl="0"/>
            <a:r>
              <a:rPr lang="en-US" altLang="ko-KR" dirty="0"/>
              <a:t>Insert the title of your subtitle Here</a:t>
            </a:r>
          </a:p>
        </p:txBody>
      </p:sp>
      <p:sp>
        <p:nvSpPr>
          <p:cNvPr id="6" name="Rectangle 5"/>
          <p:cNvSpPr/>
          <p:nvPr userDrawn="1"/>
        </p:nvSpPr>
        <p:spPr>
          <a:xfrm>
            <a:off x="0" y="1902008"/>
            <a:ext cx="467544"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738235425"/>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9"/>
          <p:cNvSpPr>
            <a:spLocks noGrp="1"/>
          </p:cNvSpPr>
          <p:nvPr>
            <p:ph type="body" sz="quarter" idx="10" hasCustomPrompt="1"/>
          </p:nvPr>
        </p:nvSpPr>
        <p:spPr>
          <a:xfrm>
            <a:off x="323528" y="123478"/>
            <a:ext cx="7344816" cy="576064"/>
          </a:xfrm>
          <a:prstGeom prst="rect">
            <a:avLst/>
          </a:prstGeom>
        </p:spPr>
        <p:txBody>
          <a:bodyPr anchor="ctr"/>
          <a:lstStyle>
            <a:lvl1pPr marL="0" indent="0" algn="l">
              <a:buNone/>
              <a:defRPr sz="3600" b="0" baseline="0">
                <a:solidFill>
                  <a:srgbClr val="2765B0"/>
                </a:solidFill>
                <a:latin typeface="+mj-lt"/>
                <a:cs typeface="Arial" pitchFamily="34" charset="0"/>
              </a:defRPr>
            </a:lvl1pPr>
          </a:lstStyle>
          <a:p>
            <a:pPr lvl="0"/>
            <a:r>
              <a:rPr lang="en-US" altLang="ko-KR" dirty="0"/>
              <a:t>BASIC LAYOUT</a:t>
            </a:r>
          </a:p>
        </p:txBody>
      </p:sp>
      <p:cxnSp>
        <p:nvCxnSpPr>
          <p:cNvPr id="5" name="Straight Connector 4"/>
          <p:cNvCxnSpPr/>
          <p:nvPr userDrawn="1"/>
        </p:nvCxnSpPr>
        <p:spPr>
          <a:xfrm>
            <a:off x="-6032" y="817270"/>
            <a:ext cx="7674376" cy="0"/>
          </a:xfrm>
          <a:prstGeom prst="line">
            <a:avLst/>
          </a:prstGeom>
          <a:ln w="19050">
            <a:solidFill>
              <a:srgbClr val="2765B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A30CFC9-7C94-453B-84F4-478CB7F6FA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8985" y="155268"/>
            <a:ext cx="1251447" cy="576063"/>
          </a:xfrm>
          <a:prstGeom prst="rect">
            <a:avLst/>
          </a:prstGeom>
        </p:spPr>
      </p:pic>
    </p:spTree>
    <p:extLst>
      <p:ext uri="{BB962C8B-B14F-4D97-AF65-F5344CB8AC3E}">
        <p14:creationId xmlns:p14="http://schemas.microsoft.com/office/powerpoint/2010/main" val="2924638752"/>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67494" y="163681"/>
            <a:ext cx="7344816" cy="576064"/>
          </a:xfrm>
          <a:prstGeom prst="rect">
            <a:avLst/>
          </a:prstGeom>
        </p:spPr>
        <p:txBody>
          <a:bodyPr lIns="0" tIns="0" rIns="0" bIns="0" anchor="b" anchorCtr="0"/>
          <a:lstStyle>
            <a:lvl1pPr marL="0" indent="0" algn="l" latinLnBrk="0">
              <a:buNone/>
              <a:defRPr sz="2200" b="1" baseline="0">
                <a:solidFill>
                  <a:srgbClr val="2765B0"/>
                </a:solidFill>
                <a:latin typeface="+mj-lt"/>
                <a:cs typeface="Arial" pitchFamily="34" charset="0"/>
              </a:defRPr>
            </a:lvl1pPr>
          </a:lstStyle>
          <a:p>
            <a:pPr lvl="0"/>
            <a:r>
              <a:rPr lang="en-US" altLang="ko-KR" dirty="0"/>
              <a:t>BASIC LAYOUT</a:t>
            </a:r>
          </a:p>
        </p:txBody>
      </p:sp>
      <p:cxnSp>
        <p:nvCxnSpPr>
          <p:cNvPr id="5" name="Straight Connector 4"/>
          <p:cNvCxnSpPr/>
          <p:nvPr userDrawn="1"/>
        </p:nvCxnSpPr>
        <p:spPr>
          <a:xfrm>
            <a:off x="-6032" y="817270"/>
            <a:ext cx="7674376"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A9997E85-1B0A-47BD-A027-80F402C2DE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2360" y="82736"/>
            <a:ext cx="1187624" cy="657547"/>
          </a:xfrm>
          <a:prstGeom prst="rect">
            <a:avLst/>
          </a:prstGeom>
        </p:spPr>
      </p:pic>
      <p:sp>
        <p:nvSpPr>
          <p:cNvPr id="4" name="Text Placeholder 3">
            <a:extLst>
              <a:ext uri="{FF2B5EF4-FFF2-40B4-BE49-F238E27FC236}">
                <a16:creationId xmlns:a16="http://schemas.microsoft.com/office/drawing/2014/main" id="{0FFA70EC-45D7-D14E-BDC2-E4F9F7FB570A}"/>
              </a:ext>
            </a:extLst>
          </p:cNvPr>
          <p:cNvSpPr>
            <a:spLocks noGrp="1"/>
          </p:cNvSpPr>
          <p:nvPr>
            <p:ph type="body" sz="quarter" idx="11"/>
          </p:nvPr>
        </p:nvSpPr>
        <p:spPr>
          <a:xfrm>
            <a:off x="467494" y="987575"/>
            <a:ext cx="8208962" cy="3528392"/>
          </a:xfrm>
          <a:prstGeom prst="rect">
            <a:avLst/>
          </a:prstGeom>
        </p:spPr>
        <p:txBody>
          <a:bodyPr lIns="0" tIns="0" rIns="0" bIns="0"/>
          <a:lstStyle>
            <a:lvl1pPr marL="266700" indent="-266700" latinLnBrk="0">
              <a:spcBef>
                <a:spcPts val="900"/>
              </a:spcBef>
              <a:buClr>
                <a:schemeClr val="tx1"/>
              </a:buClr>
              <a:buSzPct val="120000"/>
              <a:buFont typeface="Arial" panose="020B0604020202020204" pitchFamily="34" charset="0"/>
              <a:buChar char="•"/>
              <a:tabLst/>
              <a:defRPr sz="1800">
                <a:solidFill>
                  <a:srgbClr val="595959"/>
                </a:solidFill>
              </a:defRPr>
            </a:lvl1pPr>
            <a:lvl2pPr marL="669925" indent="-268288" latinLnBrk="0">
              <a:buClr>
                <a:schemeClr val="tx1"/>
              </a:buClr>
              <a:tabLst/>
              <a:defRPr sz="1600">
                <a:solidFill>
                  <a:srgbClr val="595959"/>
                </a:solidFill>
              </a:defRPr>
            </a:lvl2pPr>
            <a:lvl3pPr latinLnBrk="0">
              <a:buClr>
                <a:schemeClr val="tx1"/>
              </a:buClr>
              <a:defRPr sz="1400">
                <a:solidFill>
                  <a:srgbClr val="595959"/>
                </a:solidFill>
              </a:defRPr>
            </a:lvl3pPr>
            <a:lvl4pPr latinLnBrk="0">
              <a:buClr>
                <a:schemeClr val="tx1"/>
              </a:buClr>
              <a:defRPr sz="1400">
                <a:solidFill>
                  <a:srgbClr val="595959"/>
                </a:solidFill>
              </a:defRPr>
            </a:lvl4pPr>
            <a:lvl5pPr latinLnBrk="0">
              <a:buClr>
                <a:schemeClr val="tx1"/>
              </a:buClr>
              <a:defRPr sz="1400">
                <a:solidFill>
                  <a:srgbClr val="59595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F6AF35BC-32BB-684E-8F64-6C88C9D4B421}"/>
              </a:ext>
            </a:extLst>
          </p:cNvPr>
          <p:cNvSpPr>
            <a:spLocks noGrp="1"/>
          </p:cNvSpPr>
          <p:nvPr>
            <p:ph type="body" sz="quarter" idx="12" hasCustomPrompt="1"/>
          </p:nvPr>
        </p:nvSpPr>
        <p:spPr>
          <a:xfrm>
            <a:off x="467494" y="4865787"/>
            <a:ext cx="8208000" cy="153888"/>
          </a:xfrm>
          <a:prstGeom prst="rect">
            <a:avLst/>
          </a:prstGeom>
        </p:spPr>
        <p:txBody>
          <a:bodyPr lIns="0" tIns="0" rIns="0" bIns="0" anchor="b" anchorCtr="0">
            <a:spAutoFit/>
          </a:bodyPr>
          <a:lstStyle>
            <a:lvl1pPr marL="0" indent="0" latinLnBrk="0">
              <a:buNone/>
              <a:defRPr sz="1000">
                <a:solidFill>
                  <a:schemeClr val="tx1"/>
                </a:solidFill>
              </a:defRPr>
            </a:lvl1pPr>
          </a:lstStyle>
          <a:p>
            <a:pPr lvl="0"/>
            <a:r>
              <a:rPr lang="en-US" dirty="0"/>
              <a:t>Footer</a:t>
            </a:r>
          </a:p>
        </p:txBody>
      </p:sp>
    </p:spTree>
    <p:extLst>
      <p:ext uri="{BB962C8B-B14F-4D97-AF65-F5344CB8AC3E}">
        <p14:creationId xmlns:p14="http://schemas.microsoft.com/office/powerpoint/2010/main" val="4263517376"/>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a:xfrm>
            <a:off x="381049" y="1016969"/>
            <a:ext cx="8381999" cy="35526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Text Placeholder 6"/>
          <p:cNvSpPr>
            <a:spLocks noGrp="1"/>
          </p:cNvSpPr>
          <p:nvPr>
            <p:ph type="body" sz="quarter" idx="10"/>
          </p:nvPr>
        </p:nvSpPr>
        <p:spPr>
          <a:xfrm>
            <a:off x="381001" y="4629150"/>
            <a:ext cx="4114800" cy="400050"/>
          </a:xfrm>
        </p:spPr>
        <p:txBody>
          <a:bodyPr anchor="b"/>
          <a:lstStyle>
            <a:lvl1pPr marL="0" indent="0">
              <a:buNone/>
              <a:defRPr sz="825"/>
            </a:lvl1pPr>
          </a:lstStyle>
          <a:p>
            <a:pPr lvl="0"/>
            <a:r>
              <a:rPr lang="en-US" dirty="0"/>
              <a:t>Click to edit Master text styles</a:t>
            </a:r>
          </a:p>
        </p:txBody>
      </p:sp>
      <p:sp>
        <p:nvSpPr>
          <p:cNvPr id="8" name="Text Placeholder 6"/>
          <p:cNvSpPr>
            <a:spLocks noGrp="1"/>
          </p:cNvSpPr>
          <p:nvPr>
            <p:ph type="body" sz="quarter" idx="11"/>
          </p:nvPr>
        </p:nvSpPr>
        <p:spPr>
          <a:xfrm>
            <a:off x="4648199" y="4629150"/>
            <a:ext cx="4114800" cy="400050"/>
          </a:xfrm>
        </p:spPr>
        <p:txBody>
          <a:bodyPr anchor="b"/>
          <a:lstStyle>
            <a:lvl1pPr marL="0" indent="0" algn="r">
              <a:buNone/>
              <a:defRPr sz="825"/>
            </a:lvl1pPr>
          </a:lstStyle>
          <a:p>
            <a:pPr lvl="0"/>
            <a:r>
              <a:rPr lang="en-US" dirty="0"/>
              <a:t>Click to edit Master text styles</a:t>
            </a:r>
          </a:p>
        </p:txBody>
      </p:sp>
    </p:spTree>
    <p:extLst>
      <p:ext uri="{BB962C8B-B14F-4D97-AF65-F5344CB8AC3E}">
        <p14:creationId xmlns:p14="http://schemas.microsoft.com/office/powerpoint/2010/main" val="2961528684"/>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123478"/>
            <a:ext cx="7344816" cy="576064"/>
          </a:xfrm>
          <a:prstGeom prst="rect">
            <a:avLst/>
          </a:prstGeom>
        </p:spPr>
        <p:txBody>
          <a:bodyPr anchor="ctr"/>
          <a:lstStyle>
            <a:lvl1pPr marL="0" indent="0" algn="l">
              <a:buNone/>
              <a:defRPr sz="3600" b="0" baseline="0">
                <a:solidFill>
                  <a:srgbClr val="2765B0"/>
                </a:solidFill>
                <a:latin typeface="+mj-lt"/>
                <a:cs typeface="Arial" pitchFamily="34" charset="0"/>
              </a:defRPr>
            </a:lvl1pPr>
          </a:lstStyle>
          <a:p>
            <a:pPr lvl="0"/>
            <a:r>
              <a:rPr lang="en-US" altLang="ko-KR" dirty="0"/>
              <a:t>BASIC LAYOUT</a:t>
            </a:r>
          </a:p>
        </p:txBody>
      </p:sp>
      <p:cxnSp>
        <p:nvCxnSpPr>
          <p:cNvPr id="5" name="Straight Connector 4"/>
          <p:cNvCxnSpPr/>
          <p:nvPr userDrawn="1"/>
        </p:nvCxnSpPr>
        <p:spPr>
          <a:xfrm>
            <a:off x="-6032" y="817270"/>
            <a:ext cx="7674376"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A9997E85-1B0A-47BD-A027-80F402C2DE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2360" y="82736"/>
            <a:ext cx="1187624" cy="657547"/>
          </a:xfrm>
          <a:prstGeom prst="rect">
            <a:avLst/>
          </a:prstGeom>
        </p:spPr>
      </p:pic>
    </p:spTree>
    <p:extLst>
      <p:ext uri="{BB962C8B-B14F-4D97-AF65-F5344CB8AC3E}">
        <p14:creationId xmlns:p14="http://schemas.microsoft.com/office/powerpoint/2010/main" val="2520205317"/>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
          <p:cNvSpPr>
            <a:spLocks noGrp="1"/>
          </p:cNvSpPr>
          <p:nvPr>
            <p:ph type="title"/>
          </p:nvPr>
        </p:nvSpPr>
        <p:spPr>
          <a:xfrm>
            <a:off x="457530" y="205908"/>
            <a:ext cx="8229023" cy="85725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516750369"/>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Images and Contents Layout">
    <p:spTree>
      <p:nvGrpSpPr>
        <p:cNvPr id="1" name=""/>
        <p:cNvGrpSpPr/>
        <p:nvPr/>
      </p:nvGrpSpPr>
      <p:grpSpPr>
        <a:xfrm>
          <a:off x="0" y="0"/>
          <a:ext cx="0" cy="0"/>
          <a:chOff x="0" y="0"/>
          <a:chExt cx="0" cy="0"/>
        </a:xfrm>
      </p:grpSpPr>
      <p:sp>
        <p:nvSpPr>
          <p:cNvPr id="2" name="Rectangle 1"/>
          <p:cNvSpPr/>
          <p:nvPr userDrawn="1"/>
        </p:nvSpPr>
        <p:spPr>
          <a:xfrm>
            <a:off x="4575733" y="0"/>
            <a:ext cx="2286000" cy="5143500"/>
          </a:xfrm>
          <a:prstGeom prst="rect">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Picture Placeholder 2"/>
          <p:cNvSpPr>
            <a:spLocks noGrp="1"/>
          </p:cNvSpPr>
          <p:nvPr>
            <p:ph type="pic" idx="10" hasCustomPrompt="1"/>
          </p:nvPr>
        </p:nvSpPr>
        <p:spPr>
          <a:xfrm>
            <a:off x="6858000" y="698778"/>
            <a:ext cx="2286000"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4575733" y="2578606"/>
            <a:ext cx="2286000"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2289428" y="699542"/>
            <a:ext cx="2286000"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3" hasCustomPrompt="1"/>
          </p:nvPr>
        </p:nvSpPr>
        <p:spPr>
          <a:xfrm>
            <a:off x="0" y="2579370"/>
            <a:ext cx="2286000"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419311609"/>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genda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666372"/>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a:lvl1pPr>
          </a:lstStyle>
          <a:p>
            <a:r>
              <a:rPr lang="en-GB" noProof="0" dirty="0"/>
              <a:t>Click to add title</a:t>
            </a:r>
            <a:endParaRPr lang="en-GB" dirty="0"/>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485999" y="4657500"/>
            <a:ext cx="8171999" cy="243000"/>
          </a:xfrm>
        </p:spPr>
        <p:txBody>
          <a:bodyPr anchor="b"/>
          <a:lstStyle>
            <a:lvl1pPr marL="0" indent="0">
              <a:spcBef>
                <a:spcPts val="0"/>
              </a:spcBef>
              <a:spcAft>
                <a:spcPts val="0"/>
              </a:spcAft>
              <a:buNone/>
              <a:defRPr sz="600" i="1">
                <a:solidFill>
                  <a:srgbClr val="001965"/>
                </a:solidFill>
              </a:defRPr>
            </a:lvl1pPr>
          </a:lstStyle>
          <a:p>
            <a:pPr lvl="0"/>
            <a:r>
              <a:rPr lang="en-GB" dirty="0"/>
              <a:t>Insert notes</a:t>
            </a:r>
          </a:p>
        </p:txBody>
      </p:sp>
    </p:spTree>
    <p:extLst>
      <p:ext uri="{BB962C8B-B14F-4D97-AF65-F5344CB8AC3E}">
        <p14:creationId xmlns:p14="http://schemas.microsoft.com/office/powerpoint/2010/main" val="3566836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3112" name="Rectangle 40"/>
          <p:cNvSpPr>
            <a:spLocks noGrp="1" noChangeArrowheads="1"/>
          </p:cNvSpPr>
          <p:nvPr>
            <p:ph type="subTitle" sz="quarter" idx="1" hasCustomPrompt="1"/>
          </p:nvPr>
        </p:nvSpPr>
        <p:spPr>
          <a:xfrm>
            <a:off x="612776" y="2707482"/>
            <a:ext cx="7451725" cy="323165"/>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marL="0" indent="0">
              <a:spcBef>
                <a:spcPct val="20000"/>
              </a:spcBef>
              <a:buFont typeface="Wingdings" pitchFamily="2" charset="2"/>
              <a:buNone/>
              <a:defRPr sz="2100">
                <a:solidFill>
                  <a:schemeClr val="tx1">
                    <a:lumMod val="65000"/>
                    <a:lumOff val="35000"/>
                  </a:schemeClr>
                </a:solidFill>
              </a:defRPr>
            </a:lvl1pPr>
          </a:lstStyle>
          <a:p>
            <a:pPr lvl="0"/>
            <a:r>
              <a:rPr lang="en-GB" noProof="0" dirty="0"/>
              <a:t>Click to edit Master subtitle text</a:t>
            </a:r>
          </a:p>
        </p:txBody>
      </p:sp>
      <p:sp>
        <p:nvSpPr>
          <p:cNvPr id="3" name="Title 2"/>
          <p:cNvSpPr>
            <a:spLocks noGrp="1"/>
          </p:cNvSpPr>
          <p:nvPr>
            <p:ph type="title" hasCustomPrompt="1"/>
          </p:nvPr>
        </p:nvSpPr>
        <p:spPr>
          <a:xfrm>
            <a:off x="612776" y="2107171"/>
            <a:ext cx="7451725" cy="369332"/>
          </a:xfrm>
        </p:spPr>
        <p:txBody>
          <a:bodyPr wrap="square">
            <a:spAutoFit/>
          </a:bodyPr>
          <a:lstStyle>
            <a:lvl1pPr>
              <a:defRPr sz="2400"/>
            </a:lvl1pPr>
          </a:lstStyle>
          <a:p>
            <a:r>
              <a:rPr lang="en-GB" noProof="0" dirty="0"/>
              <a:t>Click to edit Master title text</a:t>
            </a:r>
          </a:p>
        </p:txBody>
      </p:sp>
      <p:sp>
        <p:nvSpPr>
          <p:cNvPr id="5" name="Line 38"/>
          <p:cNvSpPr>
            <a:spLocks noChangeShapeType="1"/>
          </p:cNvSpPr>
          <p:nvPr userDrawn="1"/>
        </p:nvSpPr>
        <p:spPr bwMode="auto">
          <a:xfrm flipV="1">
            <a:off x="611188" y="2566988"/>
            <a:ext cx="8532812" cy="2381"/>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US" sz="1350" dirty="0">
              <a:solidFill>
                <a:srgbClr val="000000"/>
              </a:solidFill>
            </a:endParaRPr>
          </a:p>
        </p:txBody>
      </p:sp>
    </p:spTree>
    <p:extLst>
      <p:ext uri="{BB962C8B-B14F-4D97-AF65-F5344CB8AC3E}">
        <p14:creationId xmlns:p14="http://schemas.microsoft.com/office/powerpoint/2010/main" val="3169939126"/>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12001" y="142368"/>
            <a:ext cx="8281175" cy="323165"/>
          </a:xfrm>
        </p:spPr>
        <p:txBody>
          <a:bodyPr/>
          <a:lstStyle/>
          <a:p>
            <a:r>
              <a:rPr lang="en-GB" noProof="0" dirty="0"/>
              <a:t>Click to edit Master title text</a:t>
            </a:r>
          </a:p>
        </p:txBody>
      </p:sp>
      <p:sp>
        <p:nvSpPr>
          <p:cNvPr id="7" name="Content Placeholder 6"/>
          <p:cNvSpPr>
            <a:spLocks noGrp="1"/>
          </p:cNvSpPr>
          <p:nvPr>
            <p:ph sz="quarter" idx="10"/>
          </p:nvPr>
        </p:nvSpPr>
        <p:spPr>
          <a:xfrm>
            <a:off x="611189" y="1032273"/>
            <a:ext cx="8281987" cy="364569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1082195631"/>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ub-headline + Content">
    <p:spTree>
      <p:nvGrpSpPr>
        <p:cNvPr id="1" name=""/>
        <p:cNvGrpSpPr/>
        <p:nvPr/>
      </p:nvGrpSpPr>
      <p:grpSpPr>
        <a:xfrm>
          <a:off x="0" y="0"/>
          <a:ext cx="0" cy="0"/>
          <a:chOff x="0" y="0"/>
          <a:chExt cx="0" cy="0"/>
        </a:xfrm>
      </p:grpSpPr>
      <p:sp>
        <p:nvSpPr>
          <p:cNvPr id="6"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450"/>
              </a:spcBef>
              <a:buFont typeface="Wingdings" pitchFamily="2" charset="2"/>
              <a:buNone/>
              <a:defRPr sz="1500" b="1">
                <a:solidFill>
                  <a:schemeClr val="tx1">
                    <a:lumMod val="65000"/>
                    <a:lumOff val="35000"/>
                  </a:schemeClr>
                </a:solidFill>
              </a:defRPr>
            </a:lvl1pPr>
          </a:lstStyle>
          <a:p>
            <a:pPr lvl="0"/>
            <a:r>
              <a:rPr lang="en-GB" noProof="0" dirty="0"/>
              <a:t>Click to edit Master subtitle text</a:t>
            </a:r>
          </a:p>
        </p:txBody>
      </p:sp>
      <p:sp>
        <p:nvSpPr>
          <p:cNvPr id="9" name="Content Placeholder 8"/>
          <p:cNvSpPr>
            <a:spLocks noGrp="1"/>
          </p:cNvSpPr>
          <p:nvPr>
            <p:ph sz="quarter" idx="19"/>
          </p:nvPr>
        </p:nvSpPr>
        <p:spPr>
          <a:xfrm>
            <a:off x="612776" y="1368281"/>
            <a:ext cx="8280400" cy="3309685"/>
          </a:xfrm>
          <a:prstGeom prst="rect">
            <a:avLst/>
          </a:prstGeom>
        </p:spPr>
        <p:txBody>
          <a:bodyPr/>
          <a:lstStyle>
            <a:lvl1pPr>
              <a:defRPr>
                <a:solidFill>
                  <a:schemeClr val="tx1">
                    <a:lumMod val="65000"/>
                    <a:lumOff val="35000"/>
                  </a:schemeClr>
                </a:solidFill>
              </a:defRPr>
            </a:lvl1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0" name="Title 9"/>
          <p:cNvSpPr>
            <a:spLocks noGrp="1"/>
          </p:cNvSpPr>
          <p:nvPr>
            <p:ph type="title" hasCustomPrompt="1"/>
          </p:nvPr>
        </p:nvSpPr>
        <p:spPr/>
        <p:txBody>
          <a:bodyPr/>
          <a:lstStyle/>
          <a:p>
            <a:r>
              <a:rPr lang="en-GB" noProof="0" dirty="0"/>
              <a:t>Click to edit Master title text</a:t>
            </a:r>
          </a:p>
        </p:txBody>
      </p:sp>
    </p:spTree>
    <p:extLst>
      <p:ext uri="{BB962C8B-B14F-4D97-AF65-F5344CB8AC3E}">
        <p14:creationId xmlns:p14="http://schemas.microsoft.com/office/powerpoint/2010/main" val="899225912"/>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2915816" y="0"/>
            <a:ext cx="6228184" cy="5143500"/>
          </a:xfrm>
          <a:prstGeom prst="rect">
            <a:avLst/>
          </a:prstGeom>
          <a:solidFill>
            <a:srgbClr val="EE1C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 Placeholder 9">
            <a:extLst>
              <a:ext uri="{FF2B5EF4-FFF2-40B4-BE49-F238E27FC236}">
                <a16:creationId xmlns:a16="http://schemas.microsoft.com/office/drawing/2014/main" id="{87013D31-6B1B-457D-A2E1-324A15BA2C59}"/>
              </a:ext>
            </a:extLst>
          </p:cNvPr>
          <p:cNvSpPr>
            <a:spLocks noGrp="1"/>
          </p:cNvSpPr>
          <p:nvPr>
            <p:ph type="body" sz="quarter" idx="10" hasCustomPrompt="1"/>
          </p:nvPr>
        </p:nvSpPr>
        <p:spPr>
          <a:xfrm>
            <a:off x="107504" y="2715766"/>
            <a:ext cx="2808312" cy="2088480"/>
          </a:xfrm>
          <a:prstGeom prst="rect">
            <a:avLst/>
          </a:prstGeom>
        </p:spPr>
        <p:txBody>
          <a:bodyPr anchor="ctr"/>
          <a:lstStyle>
            <a:lvl1pPr marL="0" indent="0" algn="l">
              <a:buNone/>
              <a:defRPr sz="3600" b="0" baseline="0">
                <a:solidFill>
                  <a:srgbClr val="2765B0"/>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84997582"/>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dirty="0"/>
              <a:t>Click to edit Master title text</a:t>
            </a:r>
          </a:p>
        </p:txBody>
      </p:sp>
      <p:sp>
        <p:nvSpPr>
          <p:cNvPr id="6" name="Content Placeholder 5"/>
          <p:cNvSpPr>
            <a:spLocks noGrp="1"/>
          </p:cNvSpPr>
          <p:nvPr>
            <p:ph sz="quarter" idx="21"/>
          </p:nvPr>
        </p:nvSpPr>
        <p:spPr>
          <a:xfrm>
            <a:off x="612774" y="1032579"/>
            <a:ext cx="4032000" cy="3645387"/>
          </a:xfrm>
        </p:spPr>
        <p:txBody>
          <a:bodyPr/>
          <a:lstStyle>
            <a:lvl1pPr>
              <a:defRPr>
                <a:solidFill>
                  <a:schemeClr val="tx1">
                    <a:lumMod val="65000"/>
                    <a:lumOff val="35000"/>
                  </a:schemeClr>
                </a:solidFill>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Content Placeholder 5"/>
          <p:cNvSpPr>
            <a:spLocks noGrp="1"/>
          </p:cNvSpPr>
          <p:nvPr>
            <p:ph sz="quarter" idx="22"/>
          </p:nvPr>
        </p:nvSpPr>
        <p:spPr>
          <a:xfrm>
            <a:off x="4860480" y="1032579"/>
            <a:ext cx="4032000" cy="3645387"/>
          </a:xfrm>
        </p:spPr>
        <p:txBody>
          <a:bodyPr/>
          <a:lstStyle>
            <a:lvl1pPr>
              <a:defRPr>
                <a:solidFill>
                  <a:schemeClr val="tx1">
                    <a:lumMod val="65000"/>
                    <a:lumOff val="35000"/>
                  </a:schemeClr>
                </a:solidFill>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2326829288"/>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b-Headline + 2 Contents">
    <p:spTree>
      <p:nvGrpSpPr>
        <p:cNvPr id="1" name=""/>
        <p:cNvGrpSpPr/>
        <p:nvPr/>
      </p:nvGrpSpPr>
      <p:grpSpPr>
        <a:xfrm>
          <a:off x="0" y="0"/>
          <a:ext cx="0" cy="0"/>
          <a:chOff x="0" y="0"/>
          <a:chExt cx="0" cy="0"/>
        </a:xfrm>
      </p:grpSpPr>
      <p:sp>
        <p:nvSpPr>
          <p:cNvPr id="8" name="Content Placeholder 7"/>
          <p:cNvSpPr>
            <a:spLocks noGrp="1"/>
          </p:cNvSpPr>
          <p:nvPr>
            <p:ph sz="quarter" idx="22"/>
          </p:nvPr>
        </p:nvSpPr>
        <p:spPr>
          <a:xfrm>
            <a:off x="612774" y="1368900"/>
            <a:ext cx="4032000" cy="3309066"/>
          </a:xfrm>
        </p:spPr>
        <p:txBody>
          <a:bodyPr/>
          <a:lstStyle>
            <a:lvl1pPr marL="257175" marR="0" indent="-257175" algn="l" defTabSz="685800" rtl="0" eaLnBrk="1" fontAlgn="base" latinLnBrk="0" hangingPunct="1">
              <a:lnSpc>
                <a:spcPct val="100000"/>
              </a:lnSpc>
              <a:spcBef>
                <a:spcPct val="25000"/>
              </a:spcBef>
              <a:spcAft>
                <a:spcPct val="0"/>
              </a:spcAft>
              <a:buClr>
                <a:schemeClr val="bg2"/>
              </a:buClr>
              <a:buSzPct val="80000"/>
              <a:buFont typeface="Wingdings" panose="05000000000000000000" pitchFamily="2" charset="2"/>
              <a:buNone/>
              <a:tabLst>
                <a:tab pos="928688" algn="l"/>
              </a:tabLst>
              <a:defRPr lang="en-US" sz="1500" noProof="0" dirty="0" smtClean="0">
                <a:solidFill>
                  <a:schemeClr val="tx1">
                    <a:lumMod val="65000"/>
                    <a:lumOff val="35000"/>
                  </a:schemeClr>
                </a:solidFill>
                <a:latin typeface="+mn-lt"/>
                <a:ea typeface="+mn-ea"/>
                <a:cs typeface="+mn-cs"/>
              </a:defRPr>
            </a:lvl1pPr>
            <a:lvl2pPr>
              <a:defRPr sz="1350"/>
            </a:lvl2pPr>
            <a:lvl3pPr>
              <a:defRPr sz="1200"/>
            </a:lvl3pPr>
            <a:lvl4pPr>
              <a:defRPr sz="1200"/>
            </a:lvl4pPr>
          </a:lstStyle>
          <a:p>
            <a:pPr marL="201216" lvl="0" indent="-201216" algn="l" rtl="0" eaLnBrk="1" fontAlgn="base" hangingPunct="1">
              <a:spcBef>
                <a:spcPct val="25000"/>
              </a:spcBef>
              <a:spcAft>
                <a:spcPct val="0"/>
              </a:spcAft>
              <a:buClr>
                <a:schemeClr val="bg2"/>
              </a:buClr>
              <a:buSzPct val="80000"/>
              <a:buFont typeface="Wingdings" panose="05000000000000000000" pitchFamily="2" charset="2"/>
              <a:buChar char=""/>
              <a:tabLst>
                <a:tab pos="928688" algn="l"/>
              </a:tabLst>
            </a:pPr>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0" name="Content Placeholder 7"/>
          <p:cNvSpPr>
            <a:spLocks noGrp="1"/>
          </p:cNvSpPr>
          <p:nvPr>
            <p:ph sz="quarter" idx="23"/>
          </p:nvPr>
        </p:nvSpPr>
        <p:spPr>
          <a:xfrm>
            <a:off x="4860480" y="1368900"/>
            <a:ext cx="4032000" cy="3309066"/>
          </a:xfrm>
        </p:spPr>
        <p:txBody>
          <a:bodyPr/>
          <a:lstStyle>
            <a:lvl1pPr>
              <a:defRPr sz="1500">
                <a:solidFill>
                  <a:schemeClr val="tx1">
                    <a:lumMod val="65000"/>
                    <a:lumOff val="35000"/>
                  </a:schemeClr>
                </a:solidFill>
              </a:defRPr>
            </a:lvl1pPr>
            <a:lvl2pPr>
              <a:defRPr sz="1350"/>
            </a:lvl2pPr>
            <a:lvl3pPr>
              <a:defRPr sz="1200"/>
            </a:lvl3pPr>
            <a:lvl4pPr>
              <a:defRPr sz="1200"/>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2" name="Title 1"/>
          <p:cNvSpPr>
            <a:spLocks noGrp="1"/>
          </p:cNvSpPr>
          <p:nvPr>
            <p:ph type="title" hasCustomPrompt="1"/>
          </p:nvPr>
        </p:nvSpPr>
        <p:spPr/>
        <p:txBody>
          <a:bodyPr/>
          <a:lstStyle/>
          <a:p>
            <a:r>
              <a:rPr lang="en-GB" noProof="0" dirty="0"/>
              <a:t>Click to edit Master title text</a:t>
            </a:r>
          </a:p>
        </p:txBody>
      </p:sp>
      <p:sp>
        <p:nvSpPr>
          <p:cNvPr id="7"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450"/>
              </a:spcBef>
              <a:buFont typeface="Wingdings" pitchFamily="2" charset="2"/>
              <a:buNone/>
              <a:defRPr sz="15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312282714"/>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dirty="0"/>
              <a:t>Click to edit Master title text</a:t>
            </a:r>
          </a:p>
        </p:txBody>
      </p:sp>
    </p:spTree>
    <p:extLst>
      <p:ext uri="{BB962C8B-B14F-4D97-AF65-F5344CB8AC3E}">
        <p14:creationId xmlns:p14="http://schemas.microsoft.com/office/powerpoint/2010/main" val="2997857654"/>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a:t>Click to edit Master title text</a:t>
            </a:r>
          </a:p>
        </p:txBody>
      </p:sp>
      <p:sp>
        <p:nvSpPr>
          <p:cNvPr id="3"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450"/>
              </a:spcBef>
              <a:buFont typeface="Wingdings" pitchFamily="2" charset="2"/>
              <a:buNone/>
              <a:defRPr sz="15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748948181"/>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82970"/>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a:t>Click to edit Master title text</a:t>
            </a:r>
          </a:p>
        </p:txBody>
      </p:sp>
      <p:sp>
        <p:nvSpPr>
          <p:cNvPr id="5" name="Table Placeholder 4"/>
          <p:cNvSpPr>
            <a:spLocks noGrp="1"/>
          </p:cNvSpPr>
          <p:nvPr>
            <p:ph type="tbl" sz="quarter" idx="11"/>
          </p:nvPr>
        </p:nvSpPr>
        <p:spPr>
          <a:xfrm>
            <a:off x="612001" y="1032579"/>
            <a:ext cx="8281175" cy="3645387"/>
          </a:xfrm>
        </p:spPr>
        <p:txBody>
          <a:bodyPr/>
          <a:lstStyle>
            <a:lvl1pPr>
              <a:defRPr>
                <a:solidFill>
                  <a:schemeClr val="tx1">
                    <a:lumMod val="65000"/>
                    <a:lumOff val="35000"/>
                  </a:schemeClr>
                </a:solidFill>
              </a:defRPr>
            </a:lvl1pPr>
          </a:lstStyle>
          <a:p>
            <a:r>
              <a:rPr lang="en-US" noProof="0" dirty="0"/>
              <a:t>Click icon to add table</a:t>
            </a:r>
            <a:endParaRPr lang="en-GB" noProof="0" dirty="0"/>
          </a:p>
        </p:txBody>
      </p:sp>
    </p:spTree>
    <p:extLst>
      <p:ext uri="{BB962C8B-B14F-4D97-AF65-F5344CB8AC3E}">
        <p14:creationId xmlns:p14="http://schemas.microsoft.com/office/powerpoint/2010/main" val="3656308417"/>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a:t>Click to edit Master title text</a:t>
            </a:r>
          </a:p>
        </p:txBody>
      </p:sp>
      <p:sp>
        <p:nvSpPr>
          <p:cNvPr id="5" name="Table Placeholder 4"/>
          <p:cNvSpPr>
            <a:spLocks noGrp="1"/>
          </p:cNvSpPr>
          <p:nvPr>
            <p:ph type="tbl" sz="quarter" idx="11"/>
          </p:nvPr>
        </p:nvSpPr>
        <p:spPr>
          <a:xfrm>
            <a:off x="612001" y="1368900"/>
            <a:ext cx="8281175" cy="3273966"/>
          </a:xfrm>
        </p:spPr>
        <p:txBody>
          <a:bodyPr/>
          <a:lstStyle>
            <a:lvl1pPr>
              <a:defRPr>
                <a:solidFill>
                  <a:schemeClr val="tx1">
                    <a:lumMod val="65000"/>
                    <a:lumOff val="35000"/>
                  </a:schemeClr>
                </a:solidFill>
              </a:defRPr>
            </a:lvl1pPr>
          </a:lstStyle>
          <a:p>
            <a:r>
              <a:rPr lang="en-US" noProof="0" dirty="0"/>
              <a:t>Click icon to add table</a:t>
            </a:r>
            <a:endParaRPr lang="en-GB" noProof="0" dirty="0"/>
          </a:p>
        </p:txBody>
      </p:sp>
      <p:sp>
        <p:nvSpPr>
          <p:cNvPr id="4"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450"/>
              </a:spcBef>
              <a:buFont typeface="Wingdings" pitchFamily="2" charset="2"/>
              <a:buNone/>
              <a:defRPr sz="15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3823686778"/>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Tab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dirty="0"/>
              <a:t>Click to edit Master title text</a:t>
            </a:r>
          </a:p>
        </p:txBody>
      </p:sp>
      <p:sp>
        <p:nvSpPr>
          <p:cNvPr id="6" name="Content Placeholder 5"/>
          <p:cNvSpPr>
            <a:spLocks noGrp="1"/>
          </p:cNvSpPr>
          <p:nvPr>
            <p:ph sz="quarter" idx="16"/>
          </p:nvPr>
        </p:nvSpPr>
        <p:spPr>
          <a:xfrm>
            <a:off x="612775" y="2808000"/>
            <a:ext cx="8280401" cy="1869966"/>
          </a:xfrm>
        </p:spPr>
        <p:txBody>
          <a:bodyPr/>
          <a:lstStyle>
            <a:lvl1pPr marL="201216" marR="0" indent="-201216" algn="l" defTabSz="685800" rtl="0" eaLnBrk="1" fontAlgn="base" latinLnBrk="0" hangingPunct="1">
              <a:lnSpc>
                <a:spcPct val="100000"/>
              </a:lnSpc>
              <a:spcBef>
                <a:spcPct val="25000"/>
              </a:spcBef>
              <a:spcAft>
                <a:spcPct val="0"/>
              </a:spcAft>
              <a:buClr>
                <a:schemeClr val="bg2"/>
              </a:buClr>
              <a:buSzPct val="80000"/>
              <a:buFont typeface="Wingdings" panose="05000000000000000000" pitchFamily="2" charset="2"/>
              <a:buChar char=""/>
              <a:tabLst>
                <a:tab pos="928688" algn="l"/>
              </a:tabLst>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stStyle>
          <a:p>
            <a:pPr marL="201216" lvl="0" indent="-201216" algn="l" rtl="0" eaLnBrk="1" fontAlgn="base" hangingPunct="1">
              <a:spcBef>
                <a:spcPct val="25000"/>
              </a:spcBef>
              <a:spcAft>
                <a:spcPct val="0"/>
              </a:spcAft>
              <a:buClr>
                <a:schemeClr val="bg2"/>
              </a:buClr>
              <a:buSzPct val="80000"/>
              <a:buFont typeface="Wingdings" panose="05000000000000000000" pitchFamily="2" charset="2"/>
              <a:buChar char=""/>
              <a:tabLst>
                <a:tab pos="928688" algn="l"/>
              </a:tabLst>
            </a:pPr>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7" name="Table Placeholder 2"/>
          <p:cNvSpPr>
            <a:spLocks noGrp="1"/>
          </p:cNvSpPr>
          <p:nvPr>
            <p:ph type="tbl" sz="quarter" idx="18"/>
          </p:nvPr>
        </p:nvSpPr>
        <p:spPr>
          <a:xfrm>
            <a:off x="611189" y="1032579"/>
            <a:ext cx="8281987" cy="1701403"/>
          </a:xfrm>
        </p:spPr>
        <p:txBody>
          <a:bodyPr/>
          <a:lstStyle>
            <a:lvl1pPr>
              <a:defRPr sz="1350">
                <a:solidFill>
                  <a:schemeClr val="tx1">
                    <a:lumMod val="65000"/>
                    <a:lumOff val="35000"/>
                  </a:schemeClr>
                </a:solidFill>
              </a:defRPr>
            </a:lvl1pPr>
          </a:lstStyle>
          <a:p>
            <a:r>
              <a:rPr lang="en-US" noProof="0" dirty="0"/>
              <a:t>Click icon to add table</a:t>
            </a:r>
            <a:endParaRPr lang="en-GB" noProof="0" dirty="0"/>
          </a:p>
        </p:txBody>
      </p:sp>
    </p:spTree>
    <p:extLst>
      <p:ext uri="{BB962C8B-B14F-4D97-AF65-F5344CB8AC3E}">
        <p14:creationId xmlns:p14="http://schemas.microsoft.com/office/powerpoint/2010/main" val="3815371326"/>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Tab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dirty="0"/>
              <a:t>Click to edit Master title text</a:t>
            </a:r>
          </a:p>
        </p:txBody>
      </p:sp>
      <p:sp>
        <p:nvSpPr>
          <p:cNvPr id="6" name="Content Placeholder 5"/>
          <p:cNvSpPr>
            <a:spLocks noGrp="1"/>
          </p:cNvSpPr>
          <p:nvPr>
            <p:ph sz="quarter" idx="16"/>
          </p:nvPr>
        </p:nvSpPr>
        <p:spPr>
          <a:xfrm>
            <a:off x="612775" y="2808000"/>
            <a:ext cx="8280401" cy="1869966"/>
          </a:xfrm>
        </p:spPr>
        <p:txBody>
          <a:bodyPr/>
          <a:lstStyle>
            <a:lvl1pPr marL="201216" marR="0" indent="-201216" algn="l" defTabSz="685800" rtl="0" eaLnBrk="1" fontAlgn="base" latinLnBrk="0" hangingPunct="1">
              <a:lnSpc>
                <a:spcPct val="100000"/>
              </a:lnSpc>
              <a:spcBef>
                <a:spcPct val="25000"/>
              </a:spcBef>
              <a:spcAft>
                <a:spcPct val="0"/>
              </a:spcAft>
              <a:buClr>
                <a:schemeClr val="bg2"/>
              </a:buClr>
              <a:buSzPct val="80000"/>
              <a:buFont typeface="Wingdings" panose="05000000000000000000" pitchFamily="2" charset="2"/>
              <a:buChar char=""/>
              <a:tabLst>
                <a:tab pos="928688" algn="l"/>
              </a:tabLst>
              <a:defRPr>
                <a:solidFill>
                  <a:schemeClr val="tx1">
                    <a:lumMod val="65000"/>
                    <a:lumOff val="35000"/>
                  </a:schemeClr>
                </a:solidFill>
              </a:defRPr>
            </a:lvl1pPr>
            <a:lvl2pPr>
              <a:defRPr>
                <a:solidFill>
                  <a:schemeClr val="tx1">
                    <a:lumMod val="65000"/>
                    <a:lumOff val="35000"/>
                  </a:schemeClr>
                </a:solidFill>
              </a:defRPr>
            </a:lvl2pPr>
          </a:lstStyle>
          <a:p>
            <a:pPr marL="201216" lvl="0" indent="-201216" algn="l" rtl="0" eaLnBrk="1" fontAlgn="base" hangingPunct="1">
              <a:spcBef>
                <a:spcPct val="25000"/>
              </a:spcBef>
              <a:spcAft>
                <a:spcPct val="0"/>
              </a:spcAft>
              <a:buClr>
                <a:schemeClr val="bg2"/>
              </a:buClr>
              <a:buSzPct val="80000"/>
              <a:buFont typeface="Wingdings" panose="05000000000000000000" pitchFamily="2" charset="2"/>
              <a:buChar char=""/>
              <a:tabLst>
                <a:tab pos="928688" algn="l"/>
              </a:tabLst>
            </a:pPr>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7" name="Table Placeholder 2"/>
          <p:cNvSpPr>
            <a:spLocks noGrp="1"/>
          </p:cNvSpPr>
          <p:nvPr>
            <p:ph type="tbl" sz="quarter" idx="18"/>
          </p:nvPr>
        </p:nvSpPr>
        <p:spPr>
          <a:xfrm>
            <a:off x="611189" y="1368900"/>
            <a:ext cx="8281987" cy="1322784"/>
          </a:xfrm>
        </p:spPr>
        <p:txBody>
          <a:bodyPr/>
          <a:lstStyle>
            <a:lvl1pPr>
              <a:defRPr sz="1350">
                <a:solidFill>
                  <a:schemeClr val="tx1">
                    <a:lumMod val="65000"/>
                    <a:lumOff val="35000"/>
                  </a:schemeClr>
                </a:solidFill>
              </a:defRPr>
            </a:lvl1pPr>
          </a:lstStyle>
          <a:p>
            <a:r>
              <a:rPr lang="en-US" noProof="0" dirty="0"/>
              <a:t>Click icon to add table</a:t>
            </a:r>
            <a:endParaRPr lang="en-GB" noProof="0" dirty="0"/>
          </a:p>
        </p:txBody>
      </p:sp>
      <p:sp>
        <p:nvSpPr>
          <p:cNvPr id="5"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450"/>
              </a:spcBef>
              <a:buFont typeface="Wingdings" pitchFamily="2" charset="2"/>
              <a:buNone/>
              <a:defRPr sz="15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2116517681"/>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a:t>Click to edit Master title text</a:t>
            </a:r>
          </a:p>
        </p:txBody>
      </p:sp>
      <p:sp>
        <p:nvSpPr>
          <p:cNvPr id="3" name="Content Placeholder 5"/>
          <p:cNvSpPr>
            <a:spLocks noGrp="1"/>
          </p:cNvSpPr>
          <p:nvPr>
            <p:ph sz="quarter" idx="16"/>
          </p:nvPr>
        </p:nvSpPr>
        <p:spPr>
          <a:xfrm>
            <a:off x="612775" y="1032580"/>
            <a:ext cx="8280401" cy="1701449"/>
          </a:xfrm>
        </p:spPr>
        <p:txBody>
          <a:bodyPr/>
          <a:lstStyle>
            <a:lvl1pPr marL="201216" marR="0" indent="-201216" algn="l" defTabSz="685800" rtl="0" eaLnBrk="1" fontAlgn="base" latinLnBrk="0" hangingPunct="1">
              <a:lnSpc>
                <a:spcPct val="100000"/>
              </a:lnSpc>
              <a:spcBef>
                <a:spcPct val="25000"/>
              </a:spcBef>
              <a:spcAft>
                <a:spcPct val="0"/>
              </a:spcAft>
              <a:buClr>
                <a:schemeClr val="bg2"/>
              </a:buClr>
              <a:buSzPct val="80000"/>
              <a:buFont typeface="Wingdings" panose="05000000000000000000" pitchFamily="2" charset="2"/>
              <a:buChar char=""/>
              <a:tabLst>
                <a:tab pos="928688" algn="l"/>
              </a:tabLst>
              <a:defRPr>
                <a:solidFill>
                  <a:schemeClr val="tx1">
                    <a:lumMod val="65000"/>
                    <a:lumOff val="35000"/>
                  </a:schemeClr>
                </a:solidFill>
              </a:defRPr>
            </a:lvl1pPr>
          </a:lstStyle>
          <a:p>
            <a:pPr marL="201216" lvl="0" indent="-201216" algn="l" rtl="0" eaLnBrk="1" fontAlgn="base" hangingPunct="1">
              <a:spcBef>
                <a:spcPct val="25000"/>
              </a:spcBef>
              <a:spcAft>
                <a:spcPct val="0"/>
              </a:spcAft>
              <a:buClr>
                <a:schemeClr val="bg2"/>
              </a:buClr>
              <a:buSzPct val="80000"/>
              <a:buFont typeface="Wingdings" panose="05000000000000000000" pitchFamily="2" charset="2"/>
              <a:buChar char=""/>
              <a:tabLst>
                <a:tab pos="928688" algn="l"/>
              </a:tabLst>
            </a:pPr>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5" name="Table Placeholder 2"/>
          <p:cNvSpPr>
            <a:spLocks noGrp="1"/>
          </p:cNvSpPr>
          <p:nvPr>
            <p:ph type="tbl" sz="quarter" idx="18"/>
          </p:nvPr>
        </p:nvSpPr>
        <p:spPr>
          <a:xfrm>
            <a:off x="611189" y="2808000"/>
            <a:ext cx="8281987" cy="1869966"/>
          </a:xfrm>
        </p:spPr>
        <p:txBody>
          <a:bodyPr/>
          <a:lstStyle>
            <a:lvl1pPr>
              <a:defRPr sz="1350">
                <a:solidFill>
                  <a:schemeClr val="tx1">
                    <a:lumMod val="65000"/>
                    <a:lumOff val="35000"/>
                  </a:schemeClr>
                </a:solidFill>
              </a:defRPr>
            </a:lvl1pPr>
          </a:lstStyle>
          <a:p>
            <a:r>
              <a:rPr lang="en-US" noProof="0" dirty="0"/>
              <a:t>Click icon to add table</a:t>
            </a:r>
            <a:endParaRPr lang="en-GB" noProof="0" dirty="0"/>
          </a:p>
        </p:txBody>
      </p:sp>
    </p:spTree>
    <p:extLst>
      <p:ext uri="{BB962C8B-B14F-4D97-AF65-F5344CB8AC3E}">
        <p14:creationId xmlns:p14="http://schemas.microsoft.com/office/powerpoint/2010/main" val="1393422154"/>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203848" y="0"/>
            <a:ext cx="5940152" cy="5143500"/>
          </a:xfrm>
          <a:prstGeom prst="rect">
            <a:avLst/>
          </a:prstGeom>
          <a:solidFill>
            <a:srgbClr val="EE1C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9"/>
          <p:cNvSpPr>
            <a:spLocks noGrp="1"/>
          </p:cNvSpPr>
          <p:nvPr>
            <p:ph type="body" sz="quarter" idx="10" hasCustomPrompt="1"/>
          </p:nvPr>
        </p:nvSpPr>
        <p:spPr>
          <a:xfrm>
            <a:off x="3419872" y="123478"/>
            <a:ext cx="5544616" cy="576064"/>
          </a:xfrm>
          <a:prstGeom prst="rect">
            <a:avLst/>
          </a:prstGeom>
        </p:spPr>
        <p:txBody>
          <a:bodyPr anchor="ctr"/>
          <a:lstStyle>
            <a:lvl1pPr marL="0" indent="0" algn="l">
              <a:buNone/>
              <a:defRPr sz="3600" b="0" baseline="0">
                <a:solidFill>
                  <a:srgbClr val="2765B0"/>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70273041"/>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a:t>Click to edit Master title text</a:t>
            </a:r>
          </a:p>
        </p:txBody>
      </p:sp>
      <p:sp>
        <p:nvSpPr>
          <p:cNvPr id="3" name="Content Placeholder 5"/>
          <p:cNvSpPr>
            <a:spLocks noGrp="1"/>
          </p:cNvSpPr>
          <p:nvPr>
            <p:ph sz="quarter" idx="16"/>
          </p:nvPr>
        </p:nvSpPr>
        <p:spPr>
          <a:xfrm>
            <a:off x="612775" y="1368900"/>
            <a:ext cx="8280401" cy="1323091"/>
          </a:xfrm>
        </p:spPr>
        <p:txBody>
          <a:bodyPr/>
          <a:lstStyle>
            <a:lvl1pPr marL="201216" marR="0" indent="-201216" algn="l" defTabSz="685800" rtl="0" eaLnBrk="1" fontAlgn="base" latinLnBrk="0" hangingPunct="1">
              <a:lnSpc>
                <a:spcPct val="100000"/>
              </a:lnSpc>
              <a:spcBef>
                <a:spcPct val="25000"/>
              </a:spcBef>
              <a:spcAft>
                <a:spcPct val="0"/>
              </a:spcAft>
              <a:buClr>
                <a:schemeClr val="bg2"/>
              </a:buClr>
              <a:buSzPct val="80000"/>
              <a:buFont typeface="Wingdings" panose="05000000000000000000" pitchFamily="2" charset="2"/>
              <a:buChar char=""/>
              <a:tabLst>
                <a:tab pos="928688" algn="l"/>
              </a:tabLst>
              <a:defRPr>
                <a:solidFill>
                  <a:schemeClr val="tx1">
                    <a:lumMod val="65000"/>
                    <a:lumOff val="35000"/>
                  </a:schemeClr>
                </a:solidFill>
              </a:defRPr>
            </a:lvl1pPr>
          </a:lstStyle>
          <a:p>
            <a:pPr marL="201216" lvl="0" indent="-201216" algn="l" rtl="0" eaLnBrk="1" fontAlgn="base" hangingPunct="1">
              <a:spcBef>
                <a:spcPct val="25000"/>
              </a:spcBef>
              <a:spcAft>
                <a:spcPct val="0"/>
              </a:spcAft>
              <a:buClr>
                <a:schemeClr val="bg2"/>
              </a:buClr>
              <a:buSzPct val="80000"/>
              <a:buFont typeface="Wingdings" panose="05000000000000000000" pitchFamily="2" charset="2"/>
              <a:buChar char=""/>
              <a:tabLst>
                <a:tab pos="928688" algn="l"/>
              </a:tabLst>
            </a:pPr>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5" name="Table Placeholder 2"/>
          <p:cNvSpPr>
            <a:spLocks noGrp="1"/>
          </p:cNvSpPr>
          <p:nvPr>
            <p:ph type="tbl" sz="quarter" idx="18"/>
          </p:nvPr>
        </p:nvSpPr>
        <p:spPr>
          <a:xfrm>
            <a:off x="611189" y="2808000"/>
            <a:ext cx="8281987" cy="1869966"/>
          </a:xfrm>
        </p:spPr>
        <p:txBody>
          <a:bodyPr/>
          <a:lstStyle>
            <a:lvl1pPr>
              <a:defRPr sz="1350">
                <a:solidFill>
                  <a:schemeClr val="tx1">
                    <a:lumMod val="65000"/>
                    <a:lumOff val="35000"/>
                  </a:schemeClr>
                </a:solidFill>
              </a:defRPr>
            </a:lvl1pPr>
          </a:lstStyle>
          <a:p>
            <a:r>
              <a:rPr lang="en-US" noProof="0" dirty="0"/>
              <a:t>Click icon to add table</a:t>
            </a:r>
            <a:endParaRPr lang="en-GB" noProof="0" dirty="0"/>
          </a:p>
        </p:txBody>
      </p:sp>
      <p:sp>
        <p:nvSpPr>
          <p:cNvPr id="6"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450"/>
              </a:spcBef>
              <a:buFont typeface="Wingdings" pitchFamily="2" charset="2"/>
              <a:buNone/>
              <a:defRPr sz="15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3489517473"/>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dirty="0"/>
              <a:t>Click to edit Master title text</a:t>
            </a:r>
          </a:p>
        </p:txBody>
      </p:sp>
      <p:sp>
        <p:nvSpPr>
          <p:cNvPr id="6" name="Content Placeholder 5"/>
          <p:cNvSpPr>
            <a:spLocks noGrp="1"/>
          </p:cNvSpPr>
          <p:nvPr>
            <p:ph sz="quarter" idx="16"/>
          </p:nvPr>
        </p:nvSpPr>
        <p:spPr>
          <a:xfrm>
            <a:off x="612775" y="2808000"/>
            <a:ext cx="8280401" cy="1869966"/>
          </a:xfrm>
        </p:spPr>
        <p:txBody>
          <a:bodyPr/>
          <a:lstStyle>
            <a:lvl1pPr marL="201216" marR="0" indent="-201216" algn="l" defTabSz="685800" rtl="0" eaLnBrk="1" fontAlgn="base" latinLnBrk="0" hangingPunct="1">
              <a:lnSpc>
                <a:spcPct val="100000"/>
              </a:lnSpc>
              <a:spcBef>
                <a:spcPct val="25000"/>
              </a:spcBef>
              <a:spcAft>
                <a:spcPct val="0"/>
              </a:spcAft>
              <a:buClr>
                <a:schemeClr val="bg2"/>
              </a:buClr>
              <a:buSzPct val="80000"/>
              <a:buFont typeface="Wingdings" panose="05000000000000000000" pitchFamily="2" charset="2"/>
              <a:buChar char=""/>
              <a:tabLst>
                <a:tab pos="928688" algn="l"/>
              </a:tabLst>
              <a:defRPr>
                <a:solidFill>
                  <a:schemeClr val="tx1">
                    <a:lumMod val="65000"/>
                    <a:lumOff val="35000"/>
                  </a:schemeClr>
                </a:solidFill>
              </a:defRPr>
            </a:lvl1pPr>
          </a:lstStyle>
          <a:p>
            <a:pPr marL="201216" lvl="0" indent="-201216" algn="l" rtl="0" eaLnBrk="1" fontAlgn="base" hangingPunct="1">
              <a:spcBef>
                <a:spcPct val="25000"/>
              </a:spcBef>
              <a:spcAft>
                <a:spcPct val="0"/>
              </a:spcAft>
              <a:buClr>
                <a:schemeClr val="bg2"/>
              </a:buClr>
              <a:buSzPct val="80000"/>
              <a:buFont typeface="Wingdings" panose="05000000000000000000" pitchFamily="2" charset="2"/>
              <a:buChar char=""/>
              <a:tabLst>
                <a:tab pos="928688" algn="l"/>
              </a:tabLst>
            </a:pPr>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5" name="Content Placeholder 5"/>
          <p:cNvSpPr>
            <a:spLocks noGrp="1"/>
          </p:cNvSpPr>
          <p:nvPr>
            <p:ph sz="quarter" idx="17"/>
          </p:nvPr>
        </p:nvSpPr>
        <p:spPr>
          <a:xfrm>
            <a:off x="612775" y="1032579"/>
            <a:ext cx="8280401" cy="1702359"/>
          </a:xfrm>
        </p:spPr>
        <p:txBody>
          <a:bodyPr/>
          <a:lstStyle>
            <a:lvl1pPr marL="201216" marR="0" indent="-201216" algn="l" defTabSz="685800" rtl="0" eaLnBrk="1" fontAlgn="base" latinLnBrk="0" hangingPunct="1">
              <a:lnSpc>
                <a:spcPct val="100000"/>
              </a:lnSpc>
              <a:spcBef>
                <a:spcPct val="25000"/>
              </a:spcBef>
              <a:spcAft>
                <a:spcPct val="0"/>
              </a:spcAft>
              <a:buClr>
                <a:schemeClr val="bg2"/>
              </a:buClr>
              <a:buSzPct val="80000"/>
              <a:buFont typeface="Wingdings" panose="05000000000000000000" pitchFamily="2" charset="2"/>
              <a:buChar char=""/>
              <a:tabLst>
                <a:tab pos="928688" algn="l"/>
              </a:tabLst>
              <a:defRPr>
                <a:solidFill>
                  <a:schemeClr val="tx1">
                    <a:lumMod val="65000"/>
                    <a:lumOff val="35000"/>
                  </a:schemeClr>
                </a:solidFill>
              </a:defRPr>
            </a:lvl1pPr>
          </a:lstStyle>
          <a:p>
            <a:pPr marL="201216" lvl="0" indent="-201216" algn="l" rtl="0" eaLnBrk="1" fontAlgn="base" hangingPunct="1">
              <a:spcBef>
                <a:spcPct val="25000"/>
              </a:spcBef>
              <a:spcAft>
                <a:spcPct val="0"/>
              </a:spcAft>
              <a:buClr>
                <a:schemeClr val="bg2"/>
              </a:buClr>
              <a:buSzPct val="80000"/>
              <a:buFont typeface="Wingdings" panose="05000000000000000000" pitchFamily="2" charset="2"/>
              <a:buChar char=""/>
              <a:tabLst>
                <a:tab pos="928688" algn="l"/>
              </a:tabLst>
            </a:pPr>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Tree>
    <p:extLst>
      <p:ext uri="{BB962C8B-B14F-4D97-AF65-F5344CB8AC3E}">
        <p14:creationId xmlns:p14="http://schemas.microsoft.com/office/powerpoint/2010/main" val="3684523947"/>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dirty="0"/>
              <a:t>Click to edit Master title text</a:t>
            </a:r>
          </a:p>
        </p:txBody>
      </p:sp>
      <p:sp>
        <p:nvSpPr>
          <p:cNvPr id="6" name="Content Placeholder 5"/>
          <p:cNvSpPr>
            <a:spLocks noGrp="1"/>
          </p:cNvSpPr>
          <p:nvPr>
            <p:ph sz="quarter" idx="16"/>
          </p:nvPr>
        </p:nvSpPr>
        <p:spPr>
          <a:xfrm>
            <a:off x="612775" y="2808000"/>
            <a:ext cx="8280401" cy="1869966"/>
          </a:xfrm>
        </p:spPr>
        <p:txBody>
          <a:bodyPr/>
          <a:lstStyle>
            <a:lvl1pPr marL="201216" marR="0" indent="-201216" algn="l" defTabSz="685800" rtl="0" eaLnBrk="1" fontAlgn="base" latinLnBrk="0" hangingPunct="1">
              <a:lnSpc>
                <a:spcPct val="100000"/>
              </a:lnSpc>
              <a:spcBef>
                <a:spcPct val="25000"/>
              </a:spcBef>
              <a:spcAft>
                <a:spcPct val="0"/>
              </a:spcAft>
              <a:buClr>
                <a:schemeClr val="bg2"/>
              </a:buClr>
              <a:buSzPct val="80000"/>
              <a:buFont typeface="Wingdings" panose="05000000000000000000" pitchFamily="2" charset="2"/>
              <a:buChar char=""/>
              <a:tabLst>
                <a:tab pos="928688" algn="l"/>
              </a:tabLst>
              <a:defRPr>
                <a:solidFill>
                  <a:schemeClr val="tx1">
                    <a:lumMod val="65000"/>
                    <a:lumOff val="35000"/>
                  </a:schemeClr>
                </a:solidFill>
              </a:defRPr>
            </a:lvl1pPr>
          </a:lstStyle>
          <a:p>
            <a:pPr marL="201216" lvl="0" indent="-201216" algn="l" rtl="0" eaLnBrk="1" fontAlgn="base" hangingPunct="1">
              <a:spcBef>
                <a:spcPct val="25000"/>
              </a:spcBef>
              <a:spcAft>
                <a:spcPct val="0"/>
              </a:spcAft>
              <a:buClr>
                <a:schemeClr val="bg2"/>
              </a:buClr>
              <a:buSzPct val="80000"/>
              <a:buFont typeface="Wingdings" panose="05000000000000000000" pitchFamily="2" charset="2"/>
              <a:buChar char=""/>
              <a:tabLst>
                <a:tab pos="928688" algn="l"/>
              </a:tabLst>
            </a:pPr>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5" name="Content Placeholder 5"/>
          <p:cNvSpPr>
            <a:spLocks noGrp="1"/>
          </p:cNvSpPr>
          <p:nvPr>
            <p:ph sz="quarter" idx="17"/>
          </p:nvPr>
        </p:nvSpPr>
        <p:spPr>
          <a:xfrm>
            <a:off x="612775" y="1368900"/>
            <a:ext cx="8280401" cy="1322831"/>
          </a:xfrm>
        </p:spPr>
        <p:txBody>
          <a:bodyPr/>
          <a:lstStyle>
            <a:lvl1pPr marL="201216" marR="0" indent="-201216" algn="l" defTabSz="685800" rtl="0" eaLnBrk="1" fontAlgn="base" latinLnBrk="0" hangingPunct="1">
              <a:lnSpc>
                <a:spcPct val="100000"/>
              </a:lnSpc>
              <a:spcBef>
                <a:spcPct val="25000"/>
              </a:spcBef>
              <a:spcAft>
                <a:spcPct val="0"/>
              </a:spcAft>
              <a:buClr>
                <a:schemeClr val="bg2"/>
              </a:buClr>
              <a:buSzPct val="80000"/>
              <a:buFont typeface="Wingdings" panose="05000000000000000000" pitchFamily="2" charset="2"/>
              <a:buChar char=""/>
              <a:tabLst>
                <a:tab pos="928688" algn="l"/>
              </a:tabLst>
              <a:defRPr>
                <a:solidFill>
                  <a:schemeClr val="tx1">
                    <a:lumMod val="65000"/>
                    <a:lumOff val="35000"/>
                  </a:schemeClr>
                </a:solidFill>
              </a:defRPr>
            </a:lvl1pPr>
          </a:lstStyle>
          <a:p>
            <a:pPr marL="201216" lvl="0" indent="-201216" algn="l" rtl="0" eaLnBrk="1" fontAlgn="base" hangingPunct="1">
              <a:spcBef>
                <a:spcPct val="25000"/>
              </a:spcBef>
              <a:spcAft>
                <a:spcPct val="0"/>
              </a:spcAft>
              <a:buClr>
                <a:schemeClr val="bg2"/>
              </a:buClr>
              <a:buSzPct val="80000"/>
              <a:buFont typeface="Wingdings" panose="05000000000000000000" pitchFamily="2" charset="2"/>
              <a:buChar char=""/>
              <a:tabLst>
                <a:tab pos="928688" algn="l"/>
              </a:tabLst>
            </a:pPr>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7"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450"/>
              </a:spcBef>
              <a:buFont typeface="Wingdings" pitchFamily="2" charset="2"/>
              <a:buNone/>
              <a:defRPr sz="1500" b="1">
                <a:solidFill>
                  <a:schemeClr val="tx1">
                    <a:lumMod val="65000"/>
                    <a:lumOff val="35000"/>
                  </a:schemeClr>
                </a:solidFill>
              </a:defRPr>
            </a:lvl1pPr>
          </a:lstStyle>
          <a:p>
            <a:pPr lvl="0"/>
            <a:r>
              <a:rPr lang="en-GB" noProof="0" dirty="0"/>
              <a:t>Click to edit Master subtitle text</a:t>
            </a:r>
          </a:p>
        </p:txBody>
      </p:sp>
    </p:spTree>
    <p:extLst>
      <p:ext uri="{BB962C8B-B14F-4D97-AF65-F5344CB8AC3E}">
        <p14:creationId xmlns:p14="http://schemas.microsoft.com/office/powerpoint/2010/main" val="1351492627"/>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ext and chart_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95275" y="1257300"/>
            <a:ext cx="4076700" cy="33147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hart Placeholder 4"/>
          <p:cNvSpPr>
            <a:spLocks noGrp="1"/>
          </p:cNvSpPr>
          <p:nvPr>
            <p:ph type="chart" sz="quarter" idx="11"/>
          </p:nvPr>
        </p:nvSpPr>
        <p:spPr>
          <a:xfrm>
            <a:off x="4524375" y="1257300"/>
            <a:ext cx="4075200" cy="3315600"/>
          </a:xfrm>
        </p:spPr>
        <p:txBody>
          <a:bodyPr/>
          <a:lstStyle/>
          <a:p>
            <a:pPr lvl="0"/>
            <a:endParaRPr lang="en-GB" noProof="0" dirty="0"/>
          </a:p>
        </p:txBody>
      </p:sp>
    </p:spTree>
    <p:extLst>
      <p:ext uri="{BB962C8B-B14F-4D97-AF65-F5344CB8AC3E}">
        <p14:creationId xmlns:p14="http://schemas.microsoft.com/office/powerpoint/2010/main" val="3493236475"/>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05980"/>
            <a:ext cx="8229600" cy="4388644"/>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84007013"/>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95275" y="1257300"/>
            <a:ext cx="4076700" cy="33147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24375" y="1257300"/>
            <a:ext cx="4076700" cy="33147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7727088"/>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F22460F-70ED-4FCB-B14D-D45B063C1436}" type="datetimeFigureOut">
              <a:rPr lang="en-CA" smtClean="0"/>
              <a:t>2022-01-12</a:t>
            </a:fld>
            <a:endParaRPr lang="en-CA"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CA"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0DE69038-F227-4503-828F-05A0E67D8FEA}" type="slidenum">
              <a:rPr lang="en-CA" smtClean="0"/>
              <a:t>‹N°›</a:t>
            </a:fld>
            <a:endParaRPr lang="en-CA" dirty="0"/>
          </a:p>
        </p:txBody>
      </p:sp>
    </p:spTree>
    <p:extLst>
      <p:ext uri="{BB962C8B-B14F-4D97-AF65-F5344CB8AC3E}">
        <p14:creationId xmlns:p14="http://schemas.microsoft.com/office/powerpoint/2010/main" val="892267416"/>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 Cov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80DF523-34A7-40E1-AE82-7A0D3594680C}"/>
              </a:ext>
            </a:extLst>
          </p:cNvPr>
          <p:cNvSpPr>
            <a:spLocks noGrp="1"/>
          </p:cNvSpPr>
          <p:nvPr>
            <p:ph type="pic" sz="quarter" idx="13" hasCustomPrompt="1"/>
          </p:nvPr>
        </p:nvSpPr>
        <p:spPr>
          <a:xfrm>
            <a:off x="1" y="0"/>
            <a:ext cx="9143999" cy="5143500"/>
          </a:xfrm>
          <a:custGeom>
            <a:avLst/>
            <a:gdLst>
              <a:gd name="connsiteX0" fmla="*/ 11666200 w 12191999"/>
              <a:gd name="connsiteY0" fmla="*/ 756760 h 6858000"/>
              <a:gd name="connsiteX1" fmla="*/ 11678975 w 12191999"/>
              <a:gd name="connsiteY1" fmla="*/ 761119 h 6858000"/>
              <a:gd name="connsiteX2" fmla="*/ 11678975 w 12191999"/>
              <a:gd name="connsiteY2" fmla="*/ 808195 h 6858000"/>
              <a:gd name="connsiteX3" fmla="*/ 11678845 w 12191999"/>
              <a:gd name="connsiteY3" fmla="*/ 808195 h 6858000"/>
              <a:gd name="connsiteX4" fmla="*/ 11667095 w 12191999"/>
              <a:gd name="connsiteY4" fmla="*/ 813579 h 6858000"/>
              <a:gd name="connsiteX5" fmla="*/ 11644998 w 12191999"/>
              <a:gd name="connsiteY5" fmla="*/ 784080 h 6858000"/>
              <a:gd name="connsiteX6" fmla="*/ 11666200 w 12191999"/>
              <a:gd name="connsiteY6" fmla="*/ 756760 h 6858000"/>
              <a:gd name="connsiteX7" fmla="*/ 11553608 w 12191999"/>
              <a:gd name="connsiteY7" fmla="*/ 755951 h 6858000"/>
              <a:gd name="connsiteX8" fmla="*/ 11565369 w 12191999"/>
              <a:gd name="connsiteY8" fmla="*/ 760439 h 6858000"/>
              <a:gd name="connsiteX9" fmla="*/ 11571638 w 12191999"/>
              <a:gd name="connsiteY9" fmla="*/ 784954 h 6858000"/>
              <a:gd name="connsiteX10" fmla="*/ 11565369 w 12191999"/>
              <a:gd name="connsiteY10" fmla="*/ 809339 h 6858000"/>
              <a:gd name="connsiteX11" fmla="*/ 11553608 w 12191999"/>
              <a:gd name="connsiteY11" fmla="*/ 813698 h 6858000"/>
              <a:gd name="connsiteX12" fmla="*/ 11542106 w 12191999"/>
              <a:gd name="connsiteY12" fmla="*/ 809339 h 6858000"/>
              <a:gd name="connsiteX13" fmla="*/ 11535837 w 12191999"/>
              <a:gd name="connsiteY13" fmla="*/ 784954 h 6858000"/>
              <a:gd name="connsiteX14" fmla="*/ 11542106 w 12191999"/>
              <a:gd name="connsiteY14" fmla="*/ 760439 h 6858000"/>
              <a:gd name="connsiteX15" fmla="*/ 11553608 w 12191999"/>
              <a:gd name="connsiteY15" fmla="*/ 755951 h 6858000"/>
              <a:gd name="connsiteX16" fmla="*/ 11389948 w 12191999"/>
              <a:gd name="connsiteY16" fmla="*/ 755951 h 6858000"/>
              <a:gd name="connsiteX17" fmla="*/ 11401504 w 12191999"/>
              <a:gd name="connsiteY17" fmla="*/ 760439 h 6858000"/>
              <a:gd name="connsiteX18" fmla="*/ 11407795 w 12191999"/>
              <a:gd name="connsiteY18" fmla="*/ 784954 h 6858000"/>
              <a:gd name="connsiteX19" fmla="*/ 11401504 w 12191999"/>
              <a:gd name="connsiteY19" fmla="*/ 809339 h 6858000"/>
              <a:gd name="connsiteX20" fmla="*/ 11389948 w 12191999"/>
              <a:gd name="connsiteY20" fmla="*/ 813698 h 6858000"/>
              <a:gd name="connsiteX21" fmla="*/ 11378133 w 12191999"/>
              <a:gd name="connsiteY21" fmla="*/ 809339 h 6858000"/>
              <a:gd name="connsiteX22" fmla="*/ 11371843 w 12191999"/>
              <a:gd name="connsiteY22" fmla="*/ 784954 h 6858000"/>
              <a:gd name="connsiteX23" fmla="*/ 11378133 w 12191999"/>
              <a:gd name="connsiteY23" fmla="*/ 760439 h 6858000"/>
              <a:gd name="connsiteX24" fmla="*/ 11389948 w 12191999"/>
              <a:gd name="connsiteY24" fmla="*/ 755951 h 6858000"/>
              <a:gd name="connsiteX25" fmla="*/ 11267462 w 12191999"/>
              <a:gd name="connsiteY25" fmla="*/ 755951 h 6858000"/>
              <a:gd name="connsiteX26" fmla="*/ 11279148 w 12191999"/>
              <a:gd name="connsiteY26" fmla="*/ 760439 h 6858000"/>
              <a:gd name="connsiteX27" fmla="*/ 11285438 w 12191999"/>
              <a:gd name="connsiteY27" fmla="*/ 784954 h 6858000"/>
              <a:gd name="connsiteX28" fmla="*/ 11279148 w 12191999"/>
              <a:gd name="connsiteY28" fmla="*/ 809339 h 6858000"/>
              <a:gd name="connsiteX29" fmla="*/ 11267462 w 12191999"/>
              <a:gd name="connsiteY29" fmla="*/ 813698 h 6858000"/>
              <a:gd name="connsiteX30" fmla="*/ 11255907 w 12191999"/>
              <a:gd name="connsiteY30" fmla="*/ 809339 h 6858000"/>
              <a:gd name="connsiteX31" fmla="*/ 11249616 w 12191999"/>
              <a:gd name="connsiteY31" fmla="*/ 784954 h 6858000"/>
              <a:gd name="connsiteX32" fmla="*/ 11255907 w 12191999"/>
              <a:gd name="connsiteY32" fmla="*/ 760439 h 6858000"/>
              <a:gd name="connsiteX33" fmla="*/ 11267462 w 12191999"/>
              <a:gd name="connsiteY33" fmla="*/ 755951 h 6858000"/>
              <a:gd name="connsiteX34" fmla="*/ 11708668 w 12191999"/>
              <a:gd name="connsiteY34" fmla="*/ 750005 h 6858000"/>
              <a:gd name="connsiteX35" fmla="*/ 11706381 w 12191999"/>
              <a:gd name="connsiteY35" fmla="*/ 752433 h 6858000"/>
              <a:gd name="connsiteX36" fmla="*/ 11706381 w 12191999"/>
              <a:gd name="connsiteY36" fmla="*/ 817032 h 6858000"/>
              <a:gd name="connsiteX37" fmla="*/ 11708420 w 12191999"/>
              <a:gd name="connsiteY37" fmla="*/ 819459 h 6858000"/>
              <a:gd name="connsiteX38" fmla="*/ 11715671 w 12191999"/>
              <a:gd name="connsiteY38" fmla="*/ 819459 h 6858000"/>
              <a:gd name="connsiteX39" fmla="*/ 11718206 w 12191999"/>
              <a:gd name="connsiteY39" fmla="*/ 817032 h 6858000"/>
              <a:gd name="connsiteX40" fmla="*/ 11718206 w 12191999"/>
              <a:gd name="connsiteY40" fmla="*/ 752433 h 6858000"/>
              <a:gd name="connsiteX41" fmla="*/ 11715660 w 12191999"/>
              <a:gd name="connsiteY41" fmla="*/ 750005 h 6858000"/>
              <a:gd name="connsiteX42" fmla="*/ 11708668 w 12191999"/>
              <a:gd name="connsiteY42" fmla="*/ 750005 h 6858000"/>
              <a:gd name="connsiteX43" fmla="*/ 11826514 w 12191999"/>
              <a:gd name="connsiteY43" fmla="*/ 749671 h 6858000"/>
              <a:gd name="connsiteX44" fmla="*/ 11822404 w 12191999"/>
              <a:gd name="connsiteY44" fmla="*/ 751851 h 6858000"/>
              <a:gd name="connsiteX45" fmla="*/ 11798623 w 12191999"/>
              <a:gd name="connsiteY45" fmla="*/ 781695 h 6858000"/>
              <a:gd name="connsiteX46" fmla="*/ 11798105 w 12191999"/>
              <a:gd name="connsiteY46" fmla="*/ 782461 h 6858000"/>
              <a:gd name="connsiteX47" fmla="*/ 11798234 w 12191999"/>
              <a:gd name="connsiteY47" fmla="*/ 783227 h 6858000"/>
              <a:gd name="connsiteX48" fmla="*/ 11822145 w 12191999"/>
              <a:gd name="connsiteY48" fmla="*/ 817420 h 6858000"/>
              <a:gd name="connsiteX49" fmla="*/ 11826126 w 12191999"/>
              <a:gd name="connsiteY49" fmla="*/ 819470 h 6858000"/>
              <a:gd name="connsiteX50" fmla="*/ 11835254 w 12191999"/>
              <a:gd name="connsiteY50" fmla="*/ 819470 h 6858000"/>
              <a:gd name="connsiteX51" fmla="*/ 11837175 w 12191999"/>
              <a:gd name="connsiteY51" fmla="*/ 817798 h 6858000"/>
              <a:gd name="connsiteX52" fmla="*/ 11836279 w 12191999"/>
              <a:gd name="connsiteY52" fmla="*/ 816136 h 6858000"/>
              <a:gd name="connsiteX53" fmla="*/ 11810826 w 12191999"/>
              <a:gd name="connsiteY53" fmla="*/ 782450 h 6858000"/>
              <a:gd name="connsiteX54" fmla="*/ 11810567 w 12191999"/>
              <a:gd name="connsiteY54" fmla="*/ 782192 h 6858000"/>
              <a:gd name="connsiteX55" fmla="*/ 11834607 w 12191999"/>
              <a:gd name="connsiteY55" fmla="*/ 753890 h 6858000"/>
              <a:gd name="connsiteX56" fmla="*/ 11835254 w 12191999"/>
              <a:gd name="connsiteY56" fmla="*/ 751203 h 6858000"/>
              <a:gd name="connsiteX57" fmla="*/ 11832816 w 12191999"/>
              <a:gd name="connsiteY57" fmla="*/ 749671 h 6858000"/>
              <a:gd name="connsiteX58" fmla="*/ 11826514 w 12191999"/>
              <a:gd name="connsiteY58" fmla="*/ 749671 h 6858000"/>
              <a:gd name="connsiteX59" fmla="*/ 11301634 w 12191999"/>
              <a:gd name="connsiteY59" fmla="*/ 749671 h 6858000"/>
              <a:gd name="connsiteX60" fmla="*/ 11299832 w 12191999"/>
              <a:gd name="connsiteY60" fmla="*/ 751462 h 6858000"/>
              <a:gd name="connsiteX61" fmla="*/ 11300350 w 12191999"/>
              <a:gd name="connsiteY61" fmla="*/ 753383 h 6858000"/>
              <a:gd name="connsiteX62" fmla="*/ 11324605 w 12191999"/>
              <a:gd name="connsiteY62" fmla="*/ 817399 h 6858000"/>
              <a:gd name="connsiteX63" fmla="*/ 11326785 w 12191999"/>
              <a:gd name="connsiteY63" fmla="*/ 819449 h 6858000"/>
              <a:gd name="connsiteX64" fmla="*/ 11332050 w 12191999"/>
              <a:gd name="connsiteY64" fmla="*/ 819449 h 6858000"/>
              <a:gd name="connsiteX65" fmla="*/ 11334489 w 12191999"/>
              <a:gd name="connsiteY65" fmla="*/ 817399 h 6858000"/>
              <a:gd name="connsiteX66" fmla="*/ 11358108 w 12191999"/>
              <a:gd name="connsiteY66" fmla="*/ 753135 h 6858000"/>
              <a:gd name="connsiteX67" fmla="*/ 11358366 w 12191999"/>
              <a:gd name="connsiteY67" fmla="*/ 751085 h 6858000"/>
              <a:gd name="connsiteX68" fmla="*/ 11356694 w 12191999"/>
              <a:gd name="connsiteY68" fmla="*/ 749671 h 6858000"/>
              <a:gd name="connsiteX69" fmla="*/ 11350015 w 12191999"/>
              <a:gd name="connsiteY69" fmla="*/ 749671 h 6858000"/>
              <a:gd name="connsiteX70" fmla="*/ 11348343 w 12191999"/>
              <a:gd name="connsiteY70" fmla="*/ 751592 h 6858000"/>
              <a:gd name="connsiteX71" fmla="*/ 11330885 w 12191999"/>
              <a:gd name="connsiteY71" fmla="*/ 802908 h 6858000"/>
              <a:gd name="connsiteX72" fmla="*/ 11312920 w 12191999"/>
              <a:gd name="connsiteY72" fmla="*/ 751851 h 6858000"/>
              <a:gd name="connsiteX73" fmla="*/ 11309845 w 12191999"/>
              <a:gd name="connsiteY73" fmla="*/ 749671 h 6858000"/>
              <a:gd name="connsiteX74" fmla="*/ 11301634 w 12191999"/>
              <a:gd name="connsiteY74" fmla="*/ 749671 h 6858000"/>
              <a:gd name="connsiteX75" fmla="*/ 11754223 w 12191999"/>
              <a:gd name="connsiteY75" fmla="*/ 748506 h 6858000"/>
              <a:gd name="connsiteX76" fmla="*/ 11731241 w 12191999"/>
              <a:gd name="connsiteY76" fmla="*/ 767625 h 6858000"/>
              <a:gd name="connsiteX77" fmla="*/ 11749346 w 12191999"/>
              <a:gd name="connsiteY77" fmla="*/ 788417 h 6858000"/>
              <a:gd name="connsiteX78" fmla="*/ 11764236 w 12191999"/>
              <a:gd name="connsiteY78" fmla="*/ 801894 h 6858000"/>
              <a:gd name="connsiteX79" fmla="*/ 11750500 w 12191999"/>
              <a:gd name="connsiteY79" fmla="*/ 813698 h 6858000"/>
              <a:gd name="connsiteX80" fmla="*/ 11733679 w 12191999"/>
              <a:gd name="connsiteY80" fmla="*/ 806641 h 6858000"/>
              <a:gd name="connsiteX81" fmla="*/ 11728673 w 12191999"/>
              <a:gd name="connsiteY81" fmla="*/ 811130 h 6858000"/>
              <a:gd name="connsiteX82" fmla="*/ 11750241 w 12191999"/>
              <a:gd name="connsiteY82" fmla="*/ 821402 h 6858000"/>
              <a:gd name="connsiteX83" fmla="*/ 11774896 w 12191999"/>
              <a:gd name="connsiteY83" fmla="*/ 800610 h 6858000"/>
              <a:gd name="connsiteX84" fmla="*/ 11741901 w 12191999"/>
              <a:gd name="connsiteY84" fmla="*/ 766471 h 6858000"/>
              <a:gd name="connsiteX85" fmla="*/ 11753457 w 12191999"/>
              <a:gd name="connsiteY85" fmla="*/ 756199 h 6858000"/>
              <a:gd name="connsiteX86" fmla="*/ 11767322 w 12191999"/>
              <a:gd name="connsiteY86" fmla="*/ 761335 h 6858000"/>
              <a:gd name="connsiteX87" fmla="*/ 11772328 w 12191999"/>
              <a:gd name="connsiteY87" fmla="*/ 756587 h 6858000"/>
              <a:gd name="connsiteX88" fmla="*/ 11754223 w 12191999"/>
              <a:gd name="connsiteY88" fmla="*/ 748506 h 6858000"/>
              <a:gd name="connsiteX89" fmla="*/ 11614257 w 12191999"/>
              <a:gd name="connsiteY89" fmla="*/ 748117 h 6858000"/>
              <a:gd name="connsiteX90" fmla="*/ 11599001 w 12191999"/>
              <a:gd name="connsiteY90" fmla="*/ 750167 h 6858000"/>
              <a:gd name="connsiteX91" fmla="*/ 11592721 w 12191999"/>
              <a:gd name="connsiteY91" fmla="*/ 755659 h 6858000"/>
              <a:gd name="connsiteX92" fmla="*/ 11592721 w 12191999"/>
              <a:gd name="connsiteY92" fmla="*/ 816902 h 6858000"/>
              <a:gd name="connsiteX93" fmla="*/ 11595418 w 12191999"/>
              <a:gd name="connsiteY93" fmla="*/ 819071 h 6858000"/>
              <a:gd name="connsiteX94" fmla="*/ 11602216 w 12191999"/>
              <a:gd name="connsiteY94" fmla="*/ 819071 h 6858000"/>
              <a:gd name="connsiteX95" fmla="*/ 11604654 w 12191999"/>
              <a:gd name="connsiteY95" fmla="*/ 816902 h 6858000"/>
              <a:gd name="connsiteX96" fmla="*/ 11604654 w 12191999"/>
              <a:gd name="connsiteY96" fmla="*/ 760774 h 6858000"/>
              <a:gd name="connsiteX97" fmla="*/ 11611452 w 12191999"/>
              <a:gd name="connsiteY97" fmla="*/ 754764 h 6858000"/>
              <a:gd name="connsiteX98" fmla="*/ 11625943 w 12191999"/>
              <a:gd name="connsiteY98" fmla="*/ 761033 h 6858000"/>
              <a:gd name="connsiteX99" fmla="*/ 11631823 w 12191999"/>
              <a:gd name="connsiteY99" fmla="*/ 755152 h 6858000"/>
              <a:gd name="connsiteX100" fmla="*/ 11614257 w 12191999"/>
              <a:gd name="connsiteY100" fmla="*/ 748117 h 6858000"/>
              <a:gd name="connsiteX101" fmla="*/ 11553619 w 12191999"/>
              <a:gd name="connsiteY101" fmla="*/ 748117 h 6858000"/>
              <a:gd name="connsiteX102" fmla="*/ 11536236 w 12191999"/>
              <a:gd name="connsiteY102" fmla="*/ 753124 h 6858000"/>
              <a:gd name="connsiteX103" fmla="*/ 11523450 w 12191999"/>
              <a:gd name="connsiteY103" fmla="*/ 784954 h 6858000"/>
              <a:gd name="connsiteX104" fmla="*/ 11536236 w 12191999"/>
              <a:gd name="connsiteY104" fmla="*/ 816654 h 6858000"/>
              <a:gd name="connsiteX105" fmla="*/ 11553619 w 12191999"/>
              <a:gd name="connsiteY105" fmla="*/ 821531 h 6858000"/>
              <a:gd name="connsiteX106" fmla="*/ 11571001 w 12191999"/>
              <a:gd name="connsiteY106" fmla="*/ 816654 h 6858000"/>
              <a:gd name="connsiteX107" fmla="*/ 11583917 w 12191999"/>
              <a:gd name="connsiteY107" fmla="*/ 784954 h 6858000"/>
              <a:gd name="connsiteX108" fmla="*/ 11571001 w 12191999"/>
              <a:gd name="connsiteY108" fmla="*/ 753124 h 6858000"/>
              <a:gd name="connsiteX109" fmla="*/ 11553619 w 12191999"/>
              <a:gd name="connsiteY109" fmla="*/ 748117 h 6858000"/>
              <a:gd name="connsiteX110" fmla="*/ 11486031 w 12191999"/>
              <a:gd name="connsiteY110" fmla="*/ 748117 h 6858000"/>
              <a:gd name="connsiteX111" fmla="*/ 11465229 w 12191999"/>
              <a:gd name="connsiteY111" fmla="*/ 751452 h 6858000"/>
              <a:gd name="connsiteX112" fmla="*/ 11459230 w 12191999"/>
              <a:gd name="connsiteY112" fmla="*/ 756965 h 6858000"/>
              <a:gd name="connsiteX113" fmla="*/ 11459230 w 12191999"/>
              <a:gd name="connsiteY113" fmla="*/ 817010 h 6858000"/>
              <a:gd name="connsiteX114" fmla="*/ 11461787 w 12191999"/>
              <a:gd name="connsiteY114" fmla="*/ 819449 h 6858000"/>
              <a:gd name="connsiteX115" fmla="*/ 11468422 w 12191999"/>
              <a:gd name="connsiteY115" fmla="*/ 819449 h 6858000"/>
              <a:gd name="connsiteX116" fmla="*/ 11471228 w 12191999"/>
              <a:gd name="connsiteY116" fmla="*/ 816751 h 6858000"/>
              <a:gd name="connsiteX117" fmla="*/ 11471228 w 12191999"/>
              <a:gd name="connsiteY117" fmla="*/ 761454 h 6858000"/>
              <a:gd name="connsiteX118" fmla="*/ 11485654 w 12191999"/>
              <a:gd name="connsiteY118" fmla="*/ 755422 h 6858000"/>
              <a:gd name="connsiteX119" fmla="*/ 11501223 w 12191999"/>
              <a:gd name="connsiteY119" fmla="*/ 771844 h 6858000"/>
              <a:gd name="connsiteX120" fmla="*/ 11501223 w 12191999"/>
              <a:gd name="connsiteY120" fmla="*/ 816751 h 6858000"/>
              <a:gd name="connsiteX121" fmla="*/ 11504288 w 12191999"/>
              <a:gd name="connsiteY121" fmla="*/ 819449 h 6858000"/>
              <a:gd name="connsiteX122" fmla="*/ 11511690 w 12191999"/>
              <a:gd name="connsiteY122" fmla="*/ 819449 h 6858000"/>
              <a:gd name="connsiteX123" fmla="*/ 11512963 w 12191999"/>
              <a:gd name="connsiteY123" fmla="*/ 816762 h 6858000"/>
              <a:gd name="connsiteX124" fmla="*/ 11512963 w 12191999"/>
              <a:gd name="connsiteY124" fmla="*/ 770312 h 6858000"/>
              <a:gd name="connsiteX125" fmla="*/ 11486031 w 12191999"/>
              <a:gd name="connsiteY125" fmla="*/ 748117 h 6858000"/>
              <a:gd name="connsiteX126" fmla="*/ 11389700 w 12191999"/>
              <a:gd name="connsiteY126" fmla="*/ 748117 h 6858000"/>
              <a:gd name="connsiteX127" fmla="*/ 11372242 w 12191999"/>
              <a:gd name="connsiteY127" fmla="*/ 753124 h 6858000"/>
              <a:gd name="connsiteX128" fmla="*/ 11359402 w 12191999"/>
              <a:gd name="connsiteY128" fmla="*/ 784954 h 6858000"/>
              <a:gd name="connsiteX129" fmla="*/ 11372242 w 12191999"/>
              <a:gd name="connsiteY129" fmla="*/ 816654 h 6858000"/>
              <a:gd name="connsiteX130" fmla="*/ 11389700 w 12191999"/>
              <a:gd name="connsiteY130" fmla="*/ 821531 h 6858000"/>
              <a:gd name="connsiteX131" fmla="*/ 11407158 w 12191999"/>
              <a:gd name="connsiteY131" fmla="*/ 816654 h 6858000"/>
              <a:gd name="connsiteX132" fmla="*/ 11420127 w 12191999"/>
              <a:gd name="connsiteY132" fmla="*/ 784954 h 6858000"/>
              <a:gd name="connsiteX133" fmla="*/ 11407158 w 12191999"/>
              <a:gd name="connsiteY133" fmla="*/ 753124 h 6858000"/>
              <a:gd name="connsiteX134" fmla="*/ 11389700 w 12191999"/>
              <a:gd name="connsiteY134" fmla="*/ 748117 h 6858000"/>
              <a:gd name="connsiteX135" fmla="*/ 11267473 w 12191999"/>
              <a:gd name="connsiteY135" fmla="*/ 748117 h 6858000"/>
              <a:gd name="connsiteX136" fmla="*/ 11250015 w 12191999"/>
              <a:gd name="connsiteY136" fmla="*/ 753124 h 6858000"/>
              <a:gd name="connsiteX137" fmla="*/ 11237046 w 12191999"/>
              <a:gd name="connsiteY137" fmla="*/ 784954 h 6858000"/>
              <a:gd name="connsiteX138" fmla="*/ 11250015 w 12191999"/>
              <a:gd name="connsiteY138" fmla="*/ 816654 h 6858000"/>
              <a:gd name="connsiteX139" fmla="*/ 11267473 w 12191999"/>
              <a:gd name="connsiteY139" fmla="*/ 821531 h 6858000"/>
              <a:gd name="connsiteX140" fmla="*/ 11284931 w 12191999"/>
              <a:gd name="connsiteY140" fmla="*/ 816654 h 6858000"/>
              <a:gd name="connsiteX141" fmla="*/ 11297771 w 12191999"/>
              <a:gd name="connsiteY141" fmla="*/ 784954 h 6858000"/>
              <a:gd name="connsiteX142" fmla="*/ 11284931 w 12191999"/>
              <a:gd name="connsiteY142" fmla="*/ 753124 h 6858000"/>
              <a:gd name="connsiteX143" fmla="*/ 11267473 w 12191999"/>
              <a:gd name="connsiteY143" fmla="*/ 748117 h 6858000"/>
              <a:gd name="connsiteX144" fmla="*/ 11199756 w 12191999"/>
              <a:gd name="connsiteY144" fmla="*/ 748117 h 6858000"/>
              <a:gd name="connsiteX145" fmla="*/ 11178857 w 12191999"/>
              <a:gd name="connsiteY145" fmla="*/ 751452 h 6858000"/>
              <a:gd name="connsiteX146" fmla="*/ 11172825 w 12191999"/>
              <a:gd name="connsiteY146" fmla="*/ 756965 h 6858000"/>
              <a:gd name="connsiteX147" fmla="*/ 11172825 w 12191999"/>
              <a:gd name="connsiteY147" fmla="*/ 817010 h 6858000"/>
              <a:gd name="connsiteX148" fmla="*/ 11175263 w 12191999"/>
              <a:gd name="connsiteY148" fmla="*/ 819449 h 6858000"/>
              <a:gd name="connsiteX149" fmla="*/ 11181932 w 12191999"/>
              <a:gd name="connsiteY149" fmla="*/ 819449 h 6858000"/>
              <a:gd name="connsiteX150" fmla="*/ 11184748 w 12191999"/>
              <a:gd name="connsiteY150" fmla="*/ 816751 h 6858000"/>
              <a:gd name="connsiteX151" fmla="*/ 11184748 w 12191999"/>
              <a:gd name="connsiteY151" fmla="*/ 761454 h 6858000"/>
              <a:gd name="connsiteX152" fmla="*/ 11199238 w 12191999"/>
              <a:gd name="connsiteY152" fmla="*/ 755422 h 6858000"/>
              <a:gd name="connsiteX153" fmla="*/ 11214884 w 12191999"/>
              <a:gd name="connsiteY153" fmla="*/ 771844 h 6858000"/>
              <a:gd name="connsiteX154" fmla="*/ 11214884 w 12191999"/>
              <a:gd name="connsiteY154" fmla="*/ 816751 h 6858000"/>
              <a:gd name="connsiteX155" fmla="*/ 11217959 w 12191999"/>
              <a:gd name="connsiteY155" fmla="*/ 819449 h 6858000"/>
              <a:gd name="connsiteX156" fmla="*/ 11225393 w 12191999"/>
              <a:gd name="connsiteY156" fmla="*/ 819449 h 6858000"/>
              <a:gd name="connsiteX157" fmla="*/ 11226817 w 12191999"/>
              <a:gd name="connsiteY157" fmla="*/ 816762 h 6858000"/>
              <a:gd name="connsiteX158" fmla="*/ 11226817 w 12191999"/>
              <a:gd name="connsiteY158" fmla="*/ 770312 h 6858000"/>
              <a:gd name="connsiteX159" fmla="*/ 11199756 w 12191999"/>
              <a:gd name="connsiteY159" fmla="*/ 748117 h 6858000"/>
              <a:gd name="connsiteX160" fmla="*/ 11681273 w 12191999"/>
              <a:gd name="connsiteY160" fmla="*/ 724801 h 6858000"/>
              <a:gd name="connsiteX161" fmla="*/ 11678845 w 12191999"/>
              <a:gd name="connsiteY161" fmla="*/ 727876 h 6858000"/>
              <a:gd name="connsiteX162" fmla="*/ 11678845 w 12191999"/>
              <a:gd name="connsiteY162" fmla="*/ 752250 h 6858000"/>
              <a:gd name="connsiteX163" fmla="*/ 11664279 w 12191999"/>
              <a:gd name="connsiteY163" fmla="*/ 748527 h 6858000"/>
              <a:gd name="connsiteX164" fmla="*/ 11632848 w 12191999"/>
              <a:gd name="connsiteY164" fmla="*/ 784954 h 6858000"/>
              <a:gd name="connsiteX165" fmla="*/ 11666707 w 12191999"/>
              <a:gd name="connsiteY165" fmla="*/ 821510 h 6858000"/>
              <a:gd name="connsiteX166" fmla="*/ 11690477 w 12191999"/>
              <a:gd name="connsiteY166" fmla="*/ 812036 h 6858000"/>
              <a:gd name="connsiteX167" fmla="*/ 11690477 w 12191999"/>
              <a:gd name="connsiteY167" fmla="*/ 727498 h 6858000"/>
              <a:gd name="connsiteX168" fmla="*/ 11687919 w 12191999"/>
              <a:gd name="connsiteY168" fmla="*/ 724801 h 6858000"/>
              <a:gd name="connsiteX169" fmla="*/ 11681273 w 12191999"/>
              <a:gd name="connsiteY169" fmla="*/ 724801 h 6858000"/>
              <a:gd name="connsiteX170" fmla="*/ 11786797 w 12191999"/>
              <a:gd name="connsiteY170" fmla="*/ 724552 h 6858000"/>
              <a:gd name="connsiteX171" fmla="*/ 11784607 w 12191999"/>
              <a:gd name="connsiteY171" fmla="*/ 726732 h 6858000"/>
              <a:gd name="connsiteX172" fmla="*/ 11784607 w 12191999"/>
              <a:gd name="connsiteY172" fmla="*/ 817280 h 6858000"/>
              <a:gd name="connsiteX173" fmla="*/ 11786797 w 12191999"/>
              <a:gd name="connsiteY173" fmla="*/ 819330 h 6858000"/>
              <a:gd name="connsiteX174" fmla="*/ 11793864 w 12191999"/>
              <a:gd name="connsiteY174" fmla="*/ 819330 h 6858000"/>
              <a:gd name="connsiteX175" fmla="*/ 11796303 w 12191999"/>
              <a:gd name="connsiteY175" fmla="*/ 817409 h 6858000"/>
              <a:gd name="connsiteX176" fmla="*/ 11796303 w 12191999"/>
              <a:gd name="connsiteY176" fmla="*/ 726473 h 6858000"/>
              <a:gd name="connsiteX177" fmla="*/ 11793864 w 12191999"/>
              <a:gd name="connsiteY177" fmla="*/ 724552 h 6858000"/>
              <a:gd name="connsiteX178" fmla="*/ 11786797 w 12191999"/>
              <a:gd name="connsiteY178" fmla="*/ 724552 h 6858000"/>
              <a:gd name="connsiteX179" fmla="*/ 11712617 w 12191999"/>
              <a:gd name="connsiteY179" fmla="*/ 723776 h 6858000"/>
              <a:gd name="connsiteX180" fmla="*/ 11705237 w 12191999"/>
              <a:gd name="connsiteY180" fmla="*/ 730940 h 6858000"/>
              <a:gd name="connsiteX181" fmla="*/ 11712358 w 12191999"/>
              <a:gd name="connsiteY181" fmla="*/ 737975 h 6858000"/>
              <a:gd name="connsiteX182" fmla="*/ 11719609 w 12191999"/>
              <a:gd name="connsiteY182" fmla="*/ 730433 h 6858000"/>
              <a:gd name="connsiteX183" fmla="*/ 11712617 w 12191999"/>
              <a:gd name="connsiteY183" fmla="*/ 723776 h 6858000"/>
              <a:gd name="connsiteX184" fmla="*/ 11855021 w 12191999"/>
              <a:gd name="connsiteY184" fmla="*/ 713601 h 6858000"/>
              <a:gd name="connsiteX185" fmla="*/ 11855284 w 12191999"/>
              <a:gd name="connsiteY185" fmla="*/ 713794 h 6858000"/>
              <a:gd name="connsiteX186" fmla="*/ 11855021 w 12191999"/>
              <a:gd name="connsiteY186" fmla="*/ 713860 h 6858000"/>
              <a:gd name="connsiteX187" fmla="*/ 11855021 w 12191999"/>
              <a:gd name="connsiteY187" fmla="*/ 713601 h 6858000"/>
              <a:gd name="connsiteX188" fmla="*/ 11847209 w 12191999"/>
              <a:gd name="connsiteY188" fmla="*/ 704235 h 6858000"/>
              <a:gd name="connsiteX189" fmla="*/ 11851428 w 12191999"/>
              <a:gd name="connsiteY189" fmla="*/ 704235 h 6858000"/>
              <a:gd name="connsiteX190" fmla="*/ 11857190 w 12191999"/>
              <a:gd name="connsiteY190" fmla="*/ 707699 h 6858000"/>
              <a:gd name="connsiteX191" fmla="*/ 11851817 w 12191999"/>
              <a:gd name="connsiteY191" fmla="*/ 711162 h 6858000"/>
              <a:gd name="connsiteX192" fmla="*/ 11847209 w 12191999"/>
              <a:gd name="connsiteY192" fmla="*/ 711162 h 6858000"/>
              <a:gd name="connsiteX193" fmla="*/ 11843627 w 12191999"/>
              <a:gd name="connsiteY193" fmla="*/ 701020 h 6858000"/>
              <a:gd name="connsiteX194" fmla="*/ 11843627 w 12191999"/>
              <a:gd name="connsiteY194" fmla="*/ 724250 h 6858000"/>
              <a:gd name="connsiteX195" fmla="*/ 11847468 w 12191999"/>
              <a:gd name="connsiteY195" fmla="*/ 724250 h 6858000"/>
              <a:gd name="connsiteX196" fmla="*/ 11847468 w 12191999"/>
              <a:gd name="connsiteY196" fmla="*/ 714367 h 6858000"/>
              <a:gd name="connsiteX197" fmla="*/ 11849648 w 12191999"/>
              <a:gd name="connsiteY197" fmla="*/ 714367 h 6858000"/>
              <a:gd name="connsiteX198" fmla="*/ 11856553 w 12191999"/>
              <a:gd name="connsiteY198" fmla="*/ 720528 h 6858000"/>
              <a:gd name="connsiteX199" fmla="*/ 11858603 w 12191999"/>
              <a:gd name="connsiteY199" fmla="*/ 724121 h 6858000"/>
              <a:gd name="connsiteX200" fmla="*/ 11863081 w 12191999"/>
              <a:gd name="connsiteY200" fmla="*/ 724121 h 6858000"/>
              <a:gd name="connsiteX201" fmla="*/ 11860265 w 12191999"/>
              <a:gd name="connsiteY201" fmla="*/ 719503 h 6858000"/>
              <a:gd name="connsiteX202" fmla="*/ 11857064 w 12191999"/>
              <a:gd name="connsiteY202" fmla="*/ 715107 h 6858000"/>
              <a:gd name="connsiteX203" fmla="*/ 11855284 w 12191999"/>
              <a:gd name="connsiteY203" fmla="*/ 713794 h 6858000"/>
              <a:gd name="connsiteX204" fmla="*/ 11858039 w 12191999"/>
              <a:gd name="connsiteY204" fmla="*/ 713107 h 6858000"/>
              <a:gd name="connsiteX205" fmla="*/ 11861549 w 12191999"/>
              <a:gd name="connsiteY205" fmla="*/ 707310 h 6858000"/>
              <a:gd name="connsiteX206" fmla="*/ 11859370 w 12191999"/>
              <a:gd name="connsiteY206" fmla="*/ 702822 h 6858000"/>
              <a:gd name="connsiteX207" fmla="*/ 11851817 w 12191999"/>
              <a:gd name="connsiteY207" fmla="*/ 701020 h 6858000"/>
              <a:gd name="connsiteX208" fmla="*/ 11843627 w 12191999"/>
              <a:gd name="connsiteY208" fmla="*/ 701020 h 6858000"/>
              <a:gd name="connsiteX209" fmla="*/ 11852712 w 12191999"/>
              <a:gd name="connsiteY209" fmla="*/ 694611 h 6858000"/>
              <a:gd name="connsiteX210" fmla="*/ 11870623 w 12191999"/>
              <a:gd name="connsiteY210" fmla="*/ 712446 h 6858000"/>
              <a:gd name="connsiteX211" fmla="*/ 11852712 w 12191999"/>
              <a:gd name="connsiteY211" fmla="*/ 730541 h 6858000"/>
              <a:gd name="connsiteX212" fmla="*/ 11834931 w 12191999"/>
              <a:gd name="connsiteY212" fmla="*/ 712446 h 6858000"/>
              <a:gd name="connsiteX213" fmla="*/ 11852712 w 12191999"/>
              <a:gd name="connsiteY213" fmla="*/ 694611 h 6858000"/>
              <a:gd name="connsiteX214" fmla="*/ 11852712 w 12191999"/>
              <a:gd name="connsiteY214" fmla="*/ 690888 h 6858000"/>
              <a:gd name="connsiteX215" fmla="*/ 11831348 w 12191999"/>
              <a:gd name="connsiteY215" fmla="*/ 712446 h 6858000"/>
              <a:gd name="connsiteX216" fmla="*/ 11852712 w 12191999"/>
              <a:gd name="connsiteY216" fmla="*/ 734004 h 6858000"/>
              <a:gd name="connsiteX217" fmla="*/ 11874076 w 12191999"/>
              <a:gd name="connsiteY217" fmla="*/ 712446 h 6858000"/>
              <a:gd name="connsiteX218" fmla="*/ 11852712 w 12191999"/>
              <a:gd name="connsiteY218" fmla="*/ 690888 h 6858000"/>
              <a:gd name="connsiteX219" fmla="*/ 11639380 w 12191999"/>
              <a:gd name="connsiteY219" fmla="*/ 551044 h 6858000"/>
              <a:gd name="connsiteX220" fmla="*/ 11641189 w 12191999"/>
              <a:gd name="connsiteY220" fmla="*/ 551862 h 6858000"/>
              <a:gd name="connsiteX221" fmla="*/ 11644652 w 12191999"/>
              <a:gd name="connsiteY221" fmla="*/ 634274 h 6858000"/>
              <a:gd name="connsiteX222" fmla="*/ 11640682 w 12191999"/>
              <a:gd name="connsiteY222" fmla="*/ 633508 h 6858000"/>
              <a:gd name="connsiteX223" fmla="*/ 11634273 w 12191999"/>
              <a:gd name="connsiteY223" fmla="*/ 599671 h 6858000"/>
              <a:gd name="connsiteX224" fmla="*/ 11638243 w 12191999"/>
              <a:gd name="connsiteY224" fmla="*/ 552250 h 6858000"/>
              <a:gd name="connsiteX225" fmla="*/ 11639380 w 12191999"/>
              <a:gd name="connsiteY225" fmla="*/ 551044 h 6858000"/>
              <a:gd name="connsiteX226" fmla="*/ 11490639 w 12191999"/>
              <a:gd name="connsiteY226" fmla="*/ 502002 h 6858000"/>
              <a:gd name="connsiteX227" fmla="*/ 11550015 w 12191999"/>
              <a:gd name="connsiteY227" fmla="*/ 504052 h 6858000"/>
              <a:gd name="connsiteX228" fmla="*/ 11548343 w 12191999"/>
              <a:gd name="connsiteY228" fmla="*/ 536605 h 6858000"/>
              <a:gd name="connsiteX229" fmla="*/ 11499486 w 12191999"/>
              <a:gd name="connsiteY229" fmla="*/ 541094 h 6858000"/>
              <a:gd name="connsiteX230" fmla="*/ 11492948 w 12191999"/>
              <a:gd name="connsiteY230" fmla="*/ 533659 h 6858000"/>
              <a:gd name="connsiteX231" fmla="*/ 11490639 w 12191999"/>
              <a:gd name="connsiteY231" fmla="*/ 502002 h 6858000"/>
              <a:gd name="connsiteX232" fmla="*/ 11594253 w 12191999"/>
              <a:gd name="connsiteY232" fmla="*/ 498797 h 6858000"/>
              <a:gd name="connsiteX233" fmla="*/ 11598612 w 12191999"/>
              <a:gd name="connsiteY233" fmla="*/ 520075 h 6858000"/>
              <a:gd name="connsiteX234" fmla="*/ 11588351 w 12191999"/>
              <a:gd name="connsiteY234" fmla="*/ 527509 h 6858000"/>
              <a:gd name="connsiteX235" fmla="*/ 11580011 w 12191999"/>
              <a:gd name="connsiteY235" fmla="*/ 500718 h 6858000"/>
              <a:gd name="connsiteX236" fmla="*/ 11594253 w 12191999"/>
              <a:gd name="connsiteY236" fmla="*/ 498797 h 6858000"/>
              <a:gd name="connsiteX237" fmla="*/ 11441405 w 12191999"/>
              <a:gd name="connsiteY237" fmla="*/ 491374 h 6858000"/>
              <a:gd name="connsiteX238" fmla="*/ 11460384 w 12191999"/>
              <a:gd name="connsiteY238" fmla="*/ 496499 h 6858000"/>
              <a:gd name="connsiteX239" fmla="*/ 11442948 w 12191999"/>
              <a:gd name="connsiteY239" fmla="*/ 533670 h 6858000"/>
              <a:gd name="connsiteX240" fmla="*/ 11434607 w 12191999"/>
              <a:gd name="connsiteY240" fmla="*/ 527132 h 6858000"/>
              <a:gd name="connsiteX241" fmla="*/ 11441405 w 12191999"/>
              <a:gd name="connsiteY241" fmla="*/ 491374 h 6858000"/>
              <a:gd name="connsiteX242" fmla="*/ 11419441 w 12191999"/>
              <a:gd name="connsiteY242" fmla="*/ 484343 h 6858000"/>
              <a:gd name="connsiteX243" fmla="*/ 11431543 w 12191999"/>
              <a:gd name="connsiteY243" fmla="*/ 488299 h 6858000"/>
              <a:gd name="connsiteX244" fmla="*/ 11423202 w 12191999"/>
              <a:gd name="connsiteY244" fmla="*/ 532257 h 6858000"/>
              <a:gd name="connsiteX245" fmla="*/ 11444102 w 12191999"/>
              <a:gd name="connsiteY245" fmla="*/ 543154 h 6858000"/>
              <a:gd name="connsiteX246" fmla="*/ 11469620 w 12191999"/>
              <a:gd name="connsiteY246" fmla="*/ 498549 h 6858000"/>
              <a:gd name="connsiteX247" fmla="*/ 11481672 w 12191999"/>
              <a:gd name="connsiteY247" fmla="*/ 500729 h 6858000"/>
              <a:gd name="connsiteX248" fmla="*/ 11485395 w 12191999"/>
              <a:gd name="connsiteY248" fmla="*/ 542507 h 6858000"/>
              <a:gd name="connsiteX249" fmla="*/ 11498472 w 12191999"/>
              <a:gd name="connsiteY249" fmla="*/ 550707 h 6858000"/>
              <a:gd name="connsiteX250" fmla="*/ 11555917 w 12191999"/>
              <a:gd name="connsiteY250" fmla="*/ 543532 h 6858000"/>
              <a:gd name="connsiteX251" fmla="*/ 11559122 w 12191999"/>
              <a:gd name="connsiteY251" fmla="*/ 503286 h 6858000"/>
              <a:gd name="connsiteX252" fmla="*/ 11570149 w 12191999"/>
              <a:gd name="connsiteY252" fmla="*/ 502002 h 6858000"/>
              <a:gd name="connsiteX253" fmla="*/ 11579385 w 12191999"/>
              <a:gd name="connsiteY253" fmla="*/ 528405 h 6858000"/>
              <a:gd name="connsiteX254" fmla="*/ 11598752 w 12191999"/>
              <a:gd name="connsiteY254" fmla="*/ 531739 h 6858000"/>
              <a:gd name="connsiteX255" fmla="*/ 11602723 w 12191999"/>
              <a:gd name="connsiteY255" fmla="*/ 497773 h 6858000"/>
              <a:gd name="connsiteX256" fmla="*/ 11625673 w 12191999"/>
              <a:gd name="connsiteY256" fmla="*/ 533282 h 6858000"/>
              <a:gd name="connsiteX257" fmla="*/ 11612855 w 12191999"/>
              <a:gd name="connsiteY257" fmla="*/ 586216 h 6858000"/>
              <a:gd name="connsiteX258" fmla="*/ 11537326 w 12191999"/>
              <a:gd name="connsiteY258" fmla="*/ 569428 h 6858000"/>
              <a:gd name="connsiteX259" fmla="*/ 11459488 w 12191999"/>
              <a:gd name="connsiteY259" fmla="*/ 611465 h 6858000"/>
              <a:gd name="connsiteX260" fmla="*/ 11456154 w 12191999"/>
              <a:gd name="connsiteY260" fmla="*/ 612360 h 6858000"/>
              <a:gd name="connsiteX261" fmla="*/ 11418325 w 12191999"/>
              <a:gd name="connsiteY261" fmla="*/ 585191 h 6858000"/>
              <a:gd name="connsiteX262" fmla="*/ 11388707 w 12191999"/>
              <a:gd name="connsiteY262" fmla="*/ 549434 h 6858000"/>
              <a:gd name="connsiteX263" fmla="*/ 11414743 w 12191999"/>
              <a:gd name="connsiteY263" fmla="*/ 487403 h 6858000"/>
              <a:gd name="connsiteX264" fmla="*/ 11419441 w 12191999"/>
              <a:gd name="connsiteY264" fmla="*/ 484343 h 6858000"/>
              <a:gd name="connsiteX265" fmla="*/ 11358173 w 12191999"/>
              <a:gd name="connsiteY265" fmla="*/ 469801 h 6858000"/>
              <a:gd name="connsiteX266" fmla="*/ 11346260 w 12191999"/>
              <a:gd name="connsiteY266" fmla="*/ 478275 h 6858000"/>
              <a:gd name="connsiteX267" fmla="*/ 11361744 w 12191999"/>
              <a:gd name="connsiteY267" fmla="*/ 470744 h 6858000"/>
              <a:gd name="connsiteX268" fmla="*/ 11358173 w 12191999"/>
              <a:gd name="connsiteY268" fmla="*/ 469801 h 6858000"/>
              <a:gd name="connsiteX269" fmla="*/ 11354455 w 12191999"/>
              <a:gd name="connsiteY269" fmla="*/ 453696 h 6858000"/>
              <a:gd name="connsiteX270" fmla="*/ 11379471 w 12191999"/>
              <a:gd name="connsiteY270" fmla="*/ 464453 h 6858000"/>
              <a:gd name="connsiteX271" fmla="*/ 11401267 w 12191999"/>
              <a:gd name="connsiteY271" fmla="*/ 487522 h 6858000"/>
              <a:gd name="connsiteX272" fmla="*/ 11376515 w 12191999"/>
              <a:gd name="connsiteY272" fmla="*/ 541611 h 6858000"/>
              <a:gd name="connsiteX273" fmla="*/ 11357665 w 12191999"/>
              <a:gd name="connsiteY273" fmla="*/ 511745 h 6858000"/>
              <a:gd name="connsiteX274" fmla="*/ 11330734 w 12191999"/>
              <a:gd name="connsiteY274" fmla="*/ 504052 h 6858000"/>
              <a:gd name="connsiteX275" fmla="*/ 11328166 w 12191999"/>
              <a:gd name="connsiteY275" fmla="*/ 491881 h 6858000"/>
              <a:gd name="connsiteX276" fmla="*/ 11335600 w 12191999"/>
              <a:gd name="connsiteY276" fmla="*/ 481879 h 6858000"/>
              <a:gd name="connsiteX277" fmla="*/ 11338297 w 12191999"/>
              <a:gd name="connsiteY277" fmla="*/ 470604 h 6858000"/>
              <a:gd name="connsiteX278" fmla="*/ 11349972 w 12191999"/>
              <a:gd name="connsiteY278" fmla="*/ 456124 h 6858000"/>
              <a:gd name="connsiteX279" fmla="*/ 11354455 w 12191999"/>
              <a:gd name="connsiteY279" fmla="*/ 453696 h 6858000"/>
              <a:gd name="connsiteX280" fmla="*/ 11324025 w 12191999"/>
              <a:gd name="connsiteY280" fmla="*/ 392924 h 6858000"/>
              <a:gd name="connsiteX281" fmla="*/ 11322134 w 12191999"/>
              <a:gd name="connsiteY281" fmla="*/ 400006 h 6858000"/>
              <a:gd name="connsiteX282" fmla="*/ 11335988 w 12191999"/>
              <a:gd name="connsiteY282" fmla="*/ 441536 h 6858000"/>
              <a:gd name="connsiteX283" fmla="*/ 11339193 w 12191999"/>
              <a:gd name="connsiteY283" fmla="*/ 451786 h 6858000"/>
              <a:gd name="connsiteX284" fmla="*/ 11328425 w 12191999"/>
              <a:gd name="connsiteY284" fmla="*/ 467162 h 6858000"/>
              <a:gd name="connsiteX285" fmla="*/ 11327270 w 12191999"/>
              <a:gd name="connsiteY285" fmla="*/ 474855 h 6858000"/>
              <a:gd name="connsiteX286" fmla="*/ 11315477 w 12191999"/>
              <a:gd name="connsiteY286" fmla="*/ 490748 h 6858000"/>
              <a:gd name="connsiteX287" fmla="*/ 11317268 w 12191999"/>
              <a:gd name="connsiteY287" fmla="*/ 503696 h 6858000"/>
              <a:gd name="connsiteX288" fmla="*/ 11327788 w 12191999"/>
              <a:gd name="connsiteY288" fmla="*/ 514594 h 6858000"/>
              <a:gd name="connsiteX289" fmla="*/ 11341890 w 12191999"/>
              <a:gd name="connsiteY289" fmla="*/ 516137 h 6858000"/>
              <a:gd name="connsiteX290" fmla="*/ 11358561 w 12191999"/>
              <a:gd name="connsiteY290" fmla="*/ 529214 h 6858000"/>
              <a:gd name="connsiteX291" fmla="*/ 11388308 w 12191999"/>
              <a:gd name="connsiteY291" fmla="*/ 580476 h 6858000"/>
              <a:gd name="connsiteX292" fmla="*/ 11394717 w 12191999"/>
              <a:gd name="connsiteY292" fmla="*/ 606490 h 6858000"/>
              <a:gd name="connsiteX293" fmla="*/ 11360611 w 12191999"/>
              <a:gd name="connsiteY293" fmla="*/ 709026 h 6858000"/>
              <a:gd name="connsiteX294" fmla="*/ 11362402 w 12191999"/>
              <a:gd name="connsiteY294" fmla="*/ 719406 h 6858000"/>
              <a:gd name="connsiteX295" fmla="*/ 11388567 w 12191999"/>
              <a:gd name="connsiteY295" fmla="*/ 719406 h 6858000"/>
              <a:gd name="connsiteX296" fmla="*/ 11394210 w 12191999"/>
              <a:gd name="connsiteY296" fmla="*/ 711972 h 6858000"/>
              <a:gd name="connsiteX297" fmla="*/ 11429094 w 12191999"/>
              <a:gd name="connsiteY297" fmla="*/ 608411 h 6858000"/>
              <a:gd name="connsiteX298" fmla="*/ 11464484 w 12191999"/>
              <a:gd name="connsiteY298" fmla="*/ 709921 h 6858000"/>
              <a:gd name="connsiteX299" fmla="*/ 11468207 w 12191999"/>
              <a:gd name="connsiteY299" fmla="*/ 719665 h 6858000"/>
              <a:gd name="connsiteX300" fmla="*/ 11490650 w 12191999"/>
              <a:gd name="connsiteY300" fmla="*/ 719665 h 6858000"/>
              <a:gd name="connsiteX301" fmla="*/ 11497954 w 12191999"/>
              <a:gd name="connsiteY301" fmla="*/ 713126 h 6858000"/>
              <a:gd name="connsiteX302" fmla="*/ 11473979 w 12191999"/>
              <a:gd name="connsiteY302" fmla="*/ 619309 h 6858000"/>
              <a:gd name="connsiteX303" fmla="*/ 11535276 w 12191999"/>
              <a:gd name="connsiteY303" fmla="*/ 595345 h 6858000"/>
              <a:gd name="connsiteX304" fmla="*/ 11569383 w 12191999"/>
              <a:gd name="connsiteY304" fmla="*/ 622136 h 6858000"/>
              <a:gd name="connsiteX305" fmla="*/ 11512315 w 12191999"/>
              <a:gd name="connsiteY305" fmla="*/ 709932 h 6858000"/>
              <a:gd name="connsiteX306" fmla="*/ 11514624 w 12191999"/>
              <a:gd name="connsiteY306" fmla="*/ 719417 h 6858000"/>
              <a:gd name="connsiteX307" fmla="*/ 11538351 w 12191999"/>
              <a:gd name="connsiteY307" fmla="*/ 719417 h 6858000"/>
              <a:gd name="connsiteX308" fmla="*/ 11547069 w 12191999"/>
              <a:gd name="connsiteY308" fmla="*/ 713903 h 6858000"/>
              <a:gd name="connsiteX309" fmla="*/ 11598623 w 12191999"/>
              <a:gd name="connsiteY309" fmla="*/ 630983 h 6858000"/>
              <a:gd name="connsiteX310" fmla="*/ 11608496 w 12191999"/>
              <a:gd name="connsiteY310" fmla="*/ 600869 h 6858000"/>
              <a:gd name="connsiteX311" fmla="*/ 11599130 w 12191999"/>
              <a:gd name="connsiteY311" fmla="*/ 710062 h 6858000"/>
              <a:gd name="connsiteX312" fmla="*/ 11601439 w 12191999"/>
              <a:gd name="connsiteY312" fmla="*/ 719287 h 6858000"/>
              <a:gd name="connsiteX313" fmla="*/ 11622857 w 12191999"/>
              <a:gd name="connsiteY313" fmla="*/ 719287 h 6858000"/>
              <a:gd name="connsiteX314" fmla="*/ 11629525 w 12191999"/>
              <a:gd name="connsiteY314" fmla="*/ 711087 h 6858000"/>
              <a:gd name="connsiteX315" fmla="*/ 11634650 w 12191999"/>
              <a:gd name="connsiteY315" fmla="*/ 693014 h 6858000"/>
              <a:gd name="connsiteX316" fmla="*/ 11654018 w 12191999"/>
              <a:gd name="connsiteY316" fmla="*/ 688018 h 6858000"/>
              <a:gd name="connsiteX317" fmla="*/ 11659024 w 12191999"/>
              <a:gd name="connsiteY317" fmla="*/ 680584 h 6858000"/>
              <a:gd name="connsiteX318" fmla="*/ 11654654 w 12191999"/>
              <a:gd name="connsiteY318" fmla="*/ 520852 h 6858000"/>
              <a:gd name="connsiteX319" fmla="*/ 11603360 w 12191999"/>
              <a:gd name="connsiteY319" fmla="*/ 487533 h 6858000"/>
              <a:gd name="connsiteX320" fmla="*/ 11526547 w 12191999"/>
              <a:gd name="connsiteY320" fmla="*/ 493424 h 6858000"/>
              <a:gd name="connsiteX321" fmla="*/ 11402033 w 12191999"/>
              <a:gd name="connsiteY321" fmla="*/ 464842 h 6858000"/>
              <a:gd name="connsiteX322" fmla="*/ 11401644 w 12191999"/>
              <a:gd name="connsiteY322" fmla="*/ 459199 h 6858000"/>
              <a:gd name="connsiteX323" fmla="*/ 11433960 w 12191999"/>
              <a:gd name="connsiteY323" fmla="*/ 433314 h 6858000"/>
              <a:gd name="connsiteX324" fmla="*/ 11431392 w 12191999"/>
              <a:gd name="connsiteY324" fmla="*/ 426398 h 6858000"/>
              <a:gd name="connsiteX325" fmla="*/ 11365995 w 12191999"/>
              <a:gd name="connsiteY325" fmla="*/ 438191 h 6858000"/>
              <a:gd name="connsiteX326" fmla="*/ 11327648 w 12191999"/>
              <a:gd name="connsiteY326" fmla="*/ 397567 h 6858000"/>
              <a:gd name="connsiteX327" fmla="*/ 11324025 w 12191999"/>
              <a:gd name="connsiteY327" fmla="*/ 392924 h 6858000"/>
              <a:gd name="connsiteX328" fmla="*/ 11391491 w 12191999"/>
              <a:gd name="connsiteY328" fmla="*/ 334037 h 6858000"/>
              <a:gd name="connsiteX329" fmla="*/ 11426364 w 12191999"/>
              <a:gd name="connsiteY329" fmla="*/ 368996 h 6858000"/>
              <a:gd name="connsiteX330" fmla="*/ 11391491 w 12191999"/>
              <a:gd name="connsiteY330" fmla="*/ 403955 h 6858000"/>
              <a:gd name="connsiteX331" fmla="*/ 11356360 w 12191999"/>
              <a:gd name="connsiteY331" fmla="*/ 368996 h 6858000"/>
              <a:gd name="connsiteX332" fmla="*/ 11391491 w 12191999"/>
              <a:gd name="connsiteY332" fmla="*/ 334037 h 6858000"/>
              <a:gd name="connsiteX333" fmla="*/ 11389959 w 12191999"/>
              <a:gd name="connsiteY333" fmla="*/ 321618 h 6858000"/>
              <a:gd name="connsiteX334" fmla="*/ 11337262 w 12191999"/>
              <a:gd name="connsiteY334" fmla="*/ 374510 h 6858000"/>
              <a:gd name="connsiteX335" fmla="*/ 11389959 w 12191999"/>
              <a:gd name="connsiteY335" fmla="*/ 427401 h 6858000"/>
              <a:gd name="connsiteX336" fmla="*/ 11442656 w 12191999"/>
              <a:gd name="connsiteY336" fmla="*/ 374510 h 6858000"/>
              <a:gd name="connsiteX337" fmla="*/ 11389959 w 12191999"/>
              <a:gd name="connsiteY337" fmla="*/ 321618 h 6858000"/>
              <a:gd name="connsiteX338" fmla="*/ 0 w 12191999"/>
              <a:gd name="connsiteY338" fmla="*/ 0 h 6858000"/>
              <a:gd name="connsiteX339" fmla="*/ 12191999 w 12191999"/>
              <a:gd name="connsiteY339" fmla="*/ 0 h 6858000"/>
              <a:gd name="connsiteX340" fmla="*/ 12191999 w 12191999"/>
              <a:gd name="connsiteY340" fmla="*/ 6858000 h 6858000"/>
              <a:gd name="connsiteX341" fmla="*/ 0 w 12191999"/>
              <a:gd name="connsiteY3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2191999" h="6858000">
                <a:moveTo>
                  <a:pt x="11666200" y="756760"/>
                </a:moveTo>
                <a:cubicBezTo>
                  <a:pt x="11673094" y="756760"/>
                  <a:pt x="11676288" y="758940"/>
                  <a:pt x="11678975" y="761119"/>
                </a:cubicBezTo>
                <a:cubicBezTo>
                  <a:pt x="11678975" y="808195"/>
                  <a:pt x="11678975" y="808195"/>
                  <a:pt x="11678975" y="808195"/>
                </a:cubicBezTo>
                <a:lnTo>
                  <a:pt x="11678845" y="808195"/>
                </a:lnTo>
                <a:cubicBezTo>
                  <a:pt x="11678845" y="811658"/>
                  <a:pt x="11673094" y="813579"/>
                  <a:pt x="11667095" y="813579"/>
                </a:cubicBezTo>
                <a:cubicBezTo>
                  <a:pt x="11654191" y="813579"/>
                  <a:pt x="11644998" y="802671"/>
                  <a:pt x="11644998" y="784080"/>
                </a:cubicBezTo>
                <a:cubicBezTo>
                  <a:pt x="11644998" y="767658"/>
                  <a:pt x="11653942" y="756760"/>
                  <a:pt x="11666200" y="756760"/>
                </a:cubicBezTo>
                <a:close/>
                <a:moveTo>
                  <a:pt x="11553608" y="755951"/>
                </a:moveTo>
                <a:cubicBezTo>
                  <a:pt x="11558334" y="755951"/>
                  <a:pt x="11561787" y="756976"/>
                  <a:pt x="11565369" y="760439"/>
                </a:cubicBezTo>
                <a:cubicBezTo>
                  <a:pt x="11569210" y="764032"/>
                  <a:pt x="11571638" y="771995"/>
                  <a:pt x="11571638" y="784954"/>
                </a:cubicBezTo>
                <a:cubicBezTo>
                  <a:pt x="11571638" y="797535"/>
                  <a:pt x="11569210" y="805746"/>
                  <a:pt x="11565369" y="809339"/>
                </a:cubicBezTo>
                <a:cubicBezTo>
                  <a:pt x="11561787" y="812802"/>
                  <a:pt x="11558334" y="813698"/>
                  <a:pt x="11553608" y="813698"/>
                </a:cubicBezTo>
                <a:cubicBezTo>
                  <a:pt x="11548882" y="813698"/>
                  <a:pt x="11545677" y="812802"/>
                  <a:pt x="11542106" y="809339"/>
                </a:cubicBezTo>
                <a:cubicBezTo>
                  <a:pt x="11538394" y="805746"/>
                  <a:pt x="11535837" y="797783"/>
                  <a:pt x="11535837" y="784954"/>
                </a:cubicBezTo>
                <a:cubicBezTo>
                  <a:pt x="11535837" y="772243"/>
                  <a:pt x="11538394" y="764032"/>
                  <a:pt x="11542106" y="760439"/>
                </a:cubicBezTo>
                <a:cubicBezTo>
                  <a:pt x="11545688" y="756976"/>
                  <a:pt x="11549141" y="755951"/>
                  <a:pt x="11553608" y="755951"/>
                </a:cubicBezTo>
                <a:close/>
                <a:moveTo>
                  <a:pt x="11389948" y="755951"/>
                </a:moveTo>
                <a:cubicBezTo>
                  <a:pt x="11394707" y="755951"/>
                  <a:pt x="11397911" y="756976"/>
                  <a:pt x="11401504" y="760439"/>
                </a:cubicBezTo>
                <a:cubicBezTo>
                  <a:pt x="11405356" y="764032"/>
                  <a:pt x="11407795" y="771995"/>
                  <a:pt x="11407795" y="784954"/>
                </a:cubicBezTo>
                <a:cubicBezTo>
                  <a:pt x="11407795" y="797535"/>
                  <a:pt x="11405356" y="805746"/>
                  <a:pt x="11401504" y="809339"/>
                </a:cubicBezTo>
                <a:cubicBezTo>
                  <a:pt x="11397911" y="812802"/>
                  <a:pt x="11394448" y="813698"/>
                  <a:pt x="11389948" y="813698"/>
                </a:cubicBezTo>
                <a:cubicBezTo>
                  <a:pt x="11385201" y="813698"/>
                  <a:pt x="11381985" y="812802"/>
                  <a:pt x="11378133" y="809339"/>
                </a:cubicBezTo>
                <a:cubicBezTo>
                  <a:pt x="11374411" y="805746"/>
                  <a:pt x="11371843" y="797783"/>
                  <a:pt x="11371843" y="784954"/>
                </a:cubicBezTo>
                <a:cubicBezTo>
                  <a:pt x="11371843" y="772243"/>
                  <a:pt x="11374411" y="764032"/>
                  <a:pt x="11378133" y="760439"/>
                </a:cubicBezTo>
                <a:cubicBezTo>
                  <a:pt x="11381726" y="756976"/>
                  <a:pt x="11385190" y="755951"/>
                  <a:pt x="11389948" y="755951"/>
                </a:cubicBezTo>
                <a:close/>
                <a:moveTo>
                  <a:pt x="11267462" y="755951"/>
                </a:moveTo>
                <a:cubicBezTo>
                  <a:pt x="11272210" y="755951"/>
                  <a:pt x="11275425" y="756976"/>
                  <a:pt x="11279148" y="760439"/>
                </a:cubicBezTo>
                <a:cubicBezTo>
                  <a:pt x="11282881" y="764032"/>
                  <a:pt x="11285438" y="771995"/>
                  <a:pt x="11285438" y="784954"/>
                </a:cubicBezTo>
                <a:cubicBezTo>
                  <a:pt x="11285438" y="797535"/>
                  <a:pt x="11283000" y="805746"/>
                  <a:pt x="11279148" y="809339"/>
                </a:cubicBezTo>
                <a:cubicBezTo>
                  <a:pt x="11275555" y="812802"/>
                  <a:pt x="11272210" y="813698"/>
                  <a:pt x="11267462" y="813698"/>
                </a:cubicBezTo>
                <a:cubicBezTo>
                  <a:pt x="11262715" y="813698"/>
                  <a:pt x="11259499" y="812802"/>
                  <a:pt x="11255907" y="809339"/>
                </a:cubicBezTo>
                <a:cubicBezTo>
                  <a:pt x="11252054" y="805746"/>
                  <a:pt x="11249616" y="797783"/>
                  <a:pt x="11249616" y="784954"/>
                </a:cubicBezTo>
                <a:cubicBezTo>
                  <a:pt x="11249616" y="772243"/>
                  <a:pt x="11252054" y="764032"/>
                  <a:pt x="11255907" y="760439"/>
                </a:cubicBezTo>
                <a:cubicBezTo>
                  <a:pt x="11259499" y="756976"/>
                  <a:pt x="11262844" y="755951"/>
                  <a:pt x="11267462" y="755951"/>
                </a:cubicBezTo>
                <a:close/>
                <a:moveTo>
                  <a:pt x="11708668" y="750005"/>
                </a:moveTo>
                <a:cubicBezTo>
                  <a:pt x="11706381" y="750005"/>
                  <a:pt x="11706381" y="750772"/>
                  <a:pt x="11706381" y="752433"/>
                </a:cubicBezTo>
                <a:cubicBezTo>
                  <a:pt x="11706381" y="817032"/>
                  <a:pt x="11706381" y="817032"/>
                  <a:pt x="11706381" y="817032"/>
                </a:cubicBezTo>
                <a:cubicBezTo>
                  <a:pt x="11706381" y="818952"/>
                  <a:pt x="11706381" y="819459"/>
                  <a:pt x="11708420" y="819459"/>
                </a:cubicBezTo>
                <a:cubicBezTo>
                  <a:pt x="11715671" y="819459"/>
                  <a:pt x="11715671" y="819459"/>
                  <a:pt x="11715671" y="819459"/>
                </a:cubicBezTo>
                <a:cubicBezTo>
                  <a:pt x="11717699" y="819330"/>
                  <a:pt x="11718206" y="819330"/>
                  <a:pt x="11718206" y="817032"/>
                </a:cubicBezTo>
                <a:cubicBezTo>
                  <a:pt x="11718206" y="752433"/>
                  <a:pt x="11718206" y="752433"/>
                  <a:pt x="11718206" y="752433"/>
                </a:cubicBezTo>
                <a:cubicBezTo>
                  <a:pt x="11718206" y="750383"/>
                  <a:pt x="11717699" y="750005"/>
                  <a:pt x="11715660" y="750005"/>
                </a:cubicBezTo>
                <a:cubicBezTo>
                  <a:pt x="11708668" y="750005"/>
                  <a:pt x="11708668" y="750005"/>
                  <a:pt x="11708668" y="750005"/>
                </a:cubicBezTo>
                <a:close/>
                <a:moveTo>
                  <a:pt x="11826514" y="749671"/>
                </a:moveTo>
                <a:cubicBezTo>
                  <a:pt x="11824076" y="749671"/>
                  <a:pt x="11823170" y="749542"/>
                  <a:pt x="11822404" y="751851"/>
                </a:cubicBezTo>
                <a:cubicBezTo>
                  <a:pt x="11818552" y="763374"/>
                  <a:pt x="11808647" y="775804"/>
                  <a:pt x="11798623" y="781695"/>
                </a:cubicBezTo>
                <a:cubicBezTo>
                  <a:pt x="11798234" y="782084"/>
                  <a:pt x="11798105" y="782461"/>
                  <a:pt x="11798105" y="782461"/>
                </a:cubicBezTo>
                <a:cubicBezTo>
                  <a:pt x="11798105" y="782591"/>
                  <a:pt x="11798234" y="782968"/>
                  <a:pt x="11798234" y="783227"/>
                </a:cubicBezTo>
                <a:cubicBezTo>
                  <a:pt x="11822145" y="817420"/>
                  <a:pt x="11822145" y="817420"/>
                  <a:pt x="11822145" y="817420"/>
                </a:cubicBezTo>
                <a:cubicBezTo>
                  <a:pt x="11823558" y="819470"/>
                  <a:pt x="11824076" y="819470"/>
                  <a:pt x="11826126" y="819470"/>
                </a:cubicBezTo>
                <a:cubicBezTo>
                  <a:pt x="11835254" y="819470"/>
                  <a:pt x="11835254" y="819470"/>
                  <a:pt x="11835254" y="819470"/>
                </a:cubicBezTo>
                <a:cubicBezTo>
                  <a:pt x="11835891" y="819330"/>
                  <a:pt x="11837175" y="819330"/>
                  <a:pt x="11837175" y="817798"/>
                </a:cubicBezTo>
                <a:cubicBezTo>
                  <a:pt x="11837175" y="817291"/>
                  <a:pt x="11836786" y="816643"/>
                  <a:pt x="11836279" y="816136"/>
                </a:cubicBezTo>
                <a:cubicBezTo>
                  <a:pt x="11810826" y="782450"/>
                  <a:pt x="11810826" y="782450"/>
                  <a:pt x="11810826" y="782450"/>
                </a:cubicBezTo>
                <a:cubicBezTo>
                  <a:pt x="11810567" y="782192"/>
                  <a:pt x="11810567" y="782192"/>
                  <a:pt x="11810567" y="782192"/>
                </a:cubicBezTo>
                <a:cubicBezTo>
                  <a:pt x="11819566" y="775534"/>
                  <a:pt x="11828824" y="765154"/>
                  <a:pt x="11834607" y="753890"/>
                </a:cubicBezTo>
                <a:cubicBezTo>
                  <a:pt x="11835125" y="752606"/>
                  <a:pt x="11835254" y="751969"/>
                  <a:pt x="11835254" y="751203"/>
                </a:cubicBezTo>
                <a:cubicBezTo>
                  <a:pt x="11835254" y="750049"/>
                  <a:pt x="11834607" y="749671"/>
                  <a:pt x="11832816" y="749671"/>
                </a:cubicBezTo>
                <a:cubicBezTo>
                  <a:pt x="11826514" y="749671"/>
                  <a:pt x="11826514" y="749671"/>
                  <a:pt x="11826514" y="749671"/>
                </a:cubicBezTo>
                <a:close/>
                <a:moveTo>
                  <a:pt x="11301634" y="749671"/>
                </a:moveTo>
                <a:cubicBezTo>
                  <a:pt x="11301116" y="749671"/>
                  <a:pt x="11299832" y="749671"/>
                  <a:pt x="11299832" y="751462"/>
                </a:cubicBezTo>
                <a:cubicBezTo>
                  <a:pt x="11299832" y="751980"/>
                  <a:pt x="11299961" y="752617"/>
                  <a:pt x="11300350" y="753383"/>
                </a:cubicBezTo>
                <a:cubicBezTo>
                  <a:pt x="11324605" y="817399"/>
                  <a:pt x="11324605" y="817399"/>
                  <a:pt x="11324605" y="817399"/>
                </a:cubicBezTo>
                <a:cubicBezTo>
                  <a:pt x="11325371" y="818941"/>
                  <a:pt x="11325630" y="819449"/>
                  <a:pt x="11326785" y="819449"/>
                </a:cubicBezTo>
                <a:cubicBezTo>
                  <a:pt x="11332050" y="819449"/>
                  <a:pt x="11332050" y="819449"/>
                  <a:pt x="11332050" y="819449"/>
                </a:cubicBezTo>
                <a:cubicBezTo>
                  <a:pt x="11333593" y="819449"/>
                  <a:pt x="11333971" y="819190"/>
                  <a:pt x="11334489" y="817399"/>
                </a:cubicBezTo>
                <a:cubicBezTo>
                  <a:pt x="11358108" y="753135"/>
                  <a:pt x="11358108" y="753135"/>
                  <a:pt x="11358108" y="753135"/>
                </a:cubicBezTo>
                <a:cubicBezTo>
                  <a:pt x="11358366" y="751592"/>
                  <a:pt x="11358366" y="751462"/>
                  <a:pt x="11358366" y="751085"/>
                </a:cubicBezTo>
                <a:cubicBezTo>
                  <a:pt x="11358366" y="749671"/>
                  <a:pt x="11357341" y="749671"/>
                  <a:pt x="11356694" y="749671"/>
                </a:cubicBezTo>
                <a:cubicBezTo>
                  <a:pt x="11350015" y="749671"/>
                  <a:pt x="11350015" y="749671"/>
                  <a:pt x="11350015" y="749671"/>
                </a:cubicBezTo>
                <a:cubicBezTo>
                  <a:pt x="11349120" y="749930"/>
                  <a:pt x="11348990" y="750308"/>
                  <a:pt x="11348343" y="751592"/>
                </a:cubicBezTo>
                <a:cubicBezTo>
                  <a:pt x="11330885" y="802908"/>
                  <a:pt x="11330885" y="802908"/>
                  <a:pt x="11330885" y="802908"/>
                </a:cubicBezTo>
                <a:cubicBezTo>
                  <a:pt x="11312920" y="751851"/>
                  <a:pt x="11312920" y="751851"/>
                  <a:pt x="11312920" y="751851"/>
                </a:cubicBezTo>
                <a:cubicBezTo>
                  <a:pt x="11312154" y="749930"/>
                  <a:pt x="11311895" y="749671"/>
                  <a:pt x="11309845" y="749671"/>
                </a:cubicBezTo>
                <a:cubicBezTo>
                  <a:pt x="11301634" y="749671"/>
                  <a:pt x="11301634" y="749671"/>
                  <a:pt x="11301634" y="749671"/>
                </a:cubicBezTo>
                <a:close/>
                <a:moveTo>
                  <a:pt x="11754223" y="748506"/>
                </a:moveTo>
                <a:cubicBezTo>
                  <a:pt x="11742149" y="748506"/>
                  <a:pt x="11731241" y="755185"/>
                  <a:pt x="11731241" y="767625"/>
                </a:cubicBezTo>
                <a:cubicBezTo>
                  <a:pt x="11731241" y="779300"/>
                  <a:pt x="11739462" y="784177"/>
                  <a:pt x="11749346" y="788417"/>
                </a:cubicBezTo>
                <a:cubicBezTo>
                  <a:pt x="11757050" y="791622"/>
                  <a:pt x="11764236" y="794708"/>
                  <a:pt x="11764236" y="801894"/>
                </a:cubicBezTo>
                <a:cubicBezTo>
                  <a:pt x="11764236" y="807407"/>
                  <a:pt x="11759866" y="813698"/>
                  <a:pt x="11750500" y="813698"/>
                </a:cubicBezTo>
                <a:cubicBezTo>
                  <a:pt x="11740995" y="813698"/>
                  <a:pt x="11738308" y="806641"/>
                  <a:pt x="11733679" y="806641"/>
                </a:cubicBezTo>
                <a:cubicBezTo>
                  <a:pt x="11731500" y="806641"/>
                  <a:pt x="11728673" y="807666"/>
                  <a:pt x="11728673" y="811130"/>
                </a:cubicBezTo>
                <a:cubicBezTo>
                  <a:pt x="11728673" y="816643"/>
                  <a:pt x="11739462" y="821402"/>
                  <a:pt x="11750241" y="821402"/>
                </a:cubicBezTo>
                <a:cubicBezTo>
                  <a:pt x="11762434" y="821531"/>
                  <a:pt x="11774896" y="815111"/>
                  <a:pt x="11774896" y="800610"/>
                </a:cubicBezTo>
                <a:cubicBezTo>
                  <a:pt x="11774896" y="777897"/>
                  <a:pt x="11741901" y="781490"/>
                  <a:pt x="11741901" y="766471"/>
                </a:cubicBezTo>
                <a:cubicBezTo>
                  <a:pt x="11741901" y="761335"/>
                  <a:pt x="11745882" y="756199"/>
                  <a:pt x="11753457" y="756199"/>
                </a:cubicBezTo>
                <a:cubicBezTo>
                  <a:pt x="11761290" y="756199"/>
                  <a:pt x="11763340" y="761335"/>
                  <a:pt x="11767322" y="761335"/>
                </a:cubicBezTo>
                <a:cubicBezTo>
                  <a:pt x="11769372" y="761335"/>
                  <a:pt x="11772328" y="760180"/>
                  <a:pt x="11772328" y="756587"/>
                </a:cubicBezTo>
                <a:cubicBezTo>
                  <a:pt x="11772328" y="751452"/>
                  <a:pt x="11763599" y="748506"/>
                  <a:pt x="11754223" y="748506"/>
                </a:cubicBezTo>
                <a:close/>
                <a:moveTo>
                  <a:pt x="11614257" y="748117"/>
                </a:moveTo>
                <a:cubicBezTo>
                  <a:pt x="11607082" y="748117"/>
                  <a:pt x="11602594" y="749272"/>
                  <a:pt x="11599001" y="750167"/>
                </a:cubicBezTo>
                <a:cubicBezTo>
                  <a:pt x="11594383" y="751322"/>
                  <a:pt x="11592721" y="753491"/>
                  <a:pt x="11592721" y="755659"/>
                </a:cubicBezTo>
                <a:cubicBezTo>
                  <a:pt x="11592721" y="816902"/>
                  <a:pt x="11592721" y="816902"/>
                  <a:pt x="11592721" y="816902"/>
                </a:cubicBezTo>
                <a:cubicBezTo>
                  <a:pt x="11592721" y="818952"/>
                  <a:pt x="11593487" y="819071"/>
                  <a:pt x="11595418" y="819071"/>
                </a:cubicBezTo>
                <a:cubicBezTo>
                  <a:pt x="11602216" y="819071"/>
                  <a:pt x="11602216" y="819071"/>
                  <a:pt x="11602216" y="819071"/>
                </a:cubicBezTo>
                <a:cubicBezTo>
                  <a:pt x="11603878" y="819071"/>
                  <a:pt x="11604654" y="818942"/>
                  <a:pt x="11604654" y="816902"/>
                </a:cubicBezTo>
                <a:cubicBezTo>
                  <a:pt x="11604654" y="760774"/>
                  <a:pt x="11604654" y="760774"/>
                  <a:pt x="11604654" y="760774"/>
                </a:cubicBezTo>
                <a:cubicBezTo>
                  <a:pt x="11604654" y="757192"/>
                  <a:pt x="11607471" y="754764"/>
                  <a:pt x="11611452" y="754764"/>
                </a:cubicBezTo>
                <a:cubicBezTo>
                  <a:pt x="11620041" y="754764"/>
                  <a:pt x="11621325" y="761033"/>
                  <a:pt x="11625943" y="761033"/>
                </a:cubicBezTo>
                <a:cubicBezTo>
                  <a:pt x="11629255" y="761162"/>
                  <a:pt x="11631823" y="759112"/>
                  <a:pt x="11631823" y="755152"/>
                </a:cubicBezTo>
                <a:cubicBezTo>
                  <a:pt x="11631823" y="750167"/>
                  <a:pt x="11623623" y="748117"/>
                  <a:pt x="11614257" y="748117"/>
                </a:cubicBezTo>
                <a:close/>
                <a:moveTo>
                  <a:pt x="11553619" y="748117"/>
                </a:moveTo>
                <a:cubicBezTo>
                  <a:pt x="11547609" y="748117"/>
                  <a:pt x="11541221" y="749919"/>
                  <a:pt x="11536236" y="753124"/>
                </a:cubicBezTo>
                <a:cubicBezTo>
                  <a:pt x="11528565" y="758519"/>
                  <a:pt x="11523450" y="768780"/>
                  <a:pt x="11523450" y="784954"/>
                </a:cubicBezTo>
                <a:cubicBezTo>
                  <a:pt x="11523450" y="800998"/>
                  <a:pt x="11528565" y="811270"/>
                  <a:pt x="11536236" y="816654"/>
                </a:cubicBezTo>
                <a:cubicBezTo>
                  <a:pt x="11540962" y="819988"/>
                  <a:pt x="11547490" y="821531"/>
                  <a:pt x="11553619" y="821531"/>
                </a:cubicBezTo>
                <a:cubicBezTo>
                  <a:pt x="11559888" y="821531"/>
                  <a:pt x="11566275" y="819859"/>
                  <a:pt x="11571001" y="816654"/>
                </a:cubicBezTo>
                <a:cubicBezTo>
                  <a:pt x="11578802" y="811259"/>
                  <a:pt x="11583917" y="800998"/>
                  <a:pt x="11583917" y="784954"/>
                </a:cubicBezTo>
                <a:cubicBezTo>
                  <a:pt x="11583917" y="768780"/>
                  <a:pt x="11578802" y="758519"/>
                  <a:pt x="11571001" y="753124"/>
                </a:cubicBezTo>
                <a:cubicBezTo>
                  <a:pt x="11566146" y="749660"/>
                  <a:pt x="11559747" y="748117"/>
                  <a:pt x="11553619" y="748117"/>
                </a:cubicBezTo>
                <a:close/>
                <a:moveTo>
                  <a:pt x="11486031" y="748117"/>
                </a:moveTo>
                <a:cubicBezTo>
                  <a:pt x="11475824" y="748117"/>
                  <a:pt x="11468930" y="750297"/>
                  <a:pt x="11465229" y="751452"/>
                </a:cubicBezTo>
                <a:cubicBezTo>
                  <a:pt x="11460632" y="752994"/>
                  <a:pt x="11459230" y="754656"/>
                  <a:pt x="11459230" y="756965"/>
                </a:cubicBezTo>
                <a:cubicBezTo>
                  <a:pt x="11459230" y="817010"/>
                  <a:pt x="11459230" y="817010"/>
                  <a:pt x="11459230" y="817010"/>
                </a:cubicBezTo>
                <a:cubicBezTo>
                  <a:pt x="11459230" y="819190"/>
                  <a:pt x="11459737" y="819449"/>
                  <a:pt x="11461787" y="819449"/>
                </a:cubicBezTo>
                <a:cubicBezTo>
                  <a:pt x="11468422" y="819449"/>
                  <a:pt x="11468422" y="819449"/>
                  <a:pt x="11468422" y="819449"/>
                </a:cubicBezTo>
                <a:cubicBezTo>
                  <a:pt x="11470332" y="819449"/>
                  <a:pt x="11471228" y="819190"/>
                  <a:pt x="11471228" y="816751"/>
                </a:cubicBezTo>
                <a:cubicBezTo>
                  <a:pt x="11471228" y="761454"/>
                  <a:pt x="11471228" y="761454"/>
                  <a:pt x="11471228" y="761454"/>
                </a:cubicBezTo>
                <a:cubicBezTo>
                  <a:pt x="11471228" y="758497"/>
                  <a:pt x="11476331" y="755422"/>
                  <a:pt x="11485654" y="755422"/>
                </a:cubicBezTo>
                <a:cubicBezTo>
                  <a:pt x="11501223" y="755422"/>
                  <a:pt x="11501223" y="765554"/>
                  <a:pt x="11501223" y="771844"/>
                </a:cubicBezTo>
                <a:cubicBezTo>
                  <a:pt x="11501223" y="816751"/>
                  <a:pt x="11501223" y="816751"/>
                  <a:pt x="11501223" y="816751"/>
                </a:cubicBezTo>
                <a:cubicBezTo>
                  <a:pt x="11501223" y="819190"/>
                  <a:pt x="11501990" y="819449"/>
                  <a:pt x="11504288" y="819449"/>
                </a:cubicBezTo>
                <a:cubicBezTo>
                  <a:pt x="11511690" y="819449"/>
                  <a:pt x="11511690" y="819449"/>
                  <a:pt x="11511690" y="819449"/>
                </a:cubicBezTo>
                <a:cubicBezTo>
                  <a:pt x="11512963" y="819201"/>
                  <a:pt x="11512963" y="817917"/>
                  <a:pt x="11512963" y="816762"/>
                </a:cubicBezTo>
                <a:cubicBezTo>
                  <a:pt x="11512963" y="770312"/>
                  <a:pt x="11512963" y="770312"/>
                  <a:pt x="11512963" y="770312"/>
                </a:cubicBezTo>
                <a:cubicBezTo>
                  <a:pt x="11512963" y="762230"/>
                  <a:pt x="11512704" y="748117"/>
                  <a:pt x="11486031" y="748117"/>
                </a:cubicBezTo>
                <a:close/>
                <a:moveTo>
                  <a:pt x="11389700" y="748117"/>
                </a:moveTo>
                <a:cubicBezTo>
                  <a:pt x="11383539" y="748117"/>
                  <a:pt x="11377249" y="749919"/>
                  <a:pt x="11372242" y="753124"/>
                </a:cubicBezTo>
                <a:cubicBezTo>
                  <a:pt x="11364538" y="758519"/>
                  <a:pt x="11359402" y="768780"/>
                  <a:pt x="11359402" y="784954"/>
                </a:cubicBezTo>
                <a:cubicBezTo>
                  <a:pt x="11359402" y="800998"/>
                  <a:pt x="11364538" y="811270"/>
                  <a:pt x="11372242" y="816654"/>
                </a:cubicBezTo>
                <a:cubicBezTo>
                  <a:pt x="11376990" y="819988"/>
                  <a:pt x="11383539" y="821531"/>
                  <a:pt x="11389700" y="821531"/>
                </a:cubicBezTo>
                <a:cubicBezTo>
                  <a:pt x="11395990" y="821531"/>
                  <a:pt x="11402281" y="819859"/>
                  <a:pt x="11407158" y="816654"/>
                </a:cubicBezTo>
                <a:cubicBezTo>
                  <a:pt x="11414991" y="811259"/>
                  <a:pt x="11420127" y="800998"/>
                  <a:pt x="11420127" y="784954"/>
                </a:cubicBezTo>
                <a:cubicBezTo>
                  <a:pt x="11420127" y="768780"/>
                  <a:pt x="11414991" y="758519"/>
                  <a:pt x="11407158" y="753124"/>
                </a:cubicBezTo>
                <a:cubicBezTo>
                  <a:pt x="11402540" y="749660"/>
                  <a:pt x="11395990" y="748117"/>
                  <a:pt x="11389700" y="748117"/>
                </a:cubicBezTo>
                <a:close/>
                <a:moveTo>
                  <a:pt x="11267473" y="748117"/>
                </a:moveTo>
                <a:cubicBezTo>
                  <a:pt x="11261312" y="748117"/>
                  <a:pt x="11254892" y="749919"/>
                  <a:pt x="11250015" y="753124"/>
                </a:cubicBezTo>
                <a:cubicBezTo>
                  <a:pt x="11242182" y="758519"/>
                  <a:pt x="11237046" y="768780"/>
                  <a:pt x="11237046" y="784954"/>
                </a:cubicBezTo>
                <a:cubicBezTo>
                  <a:pt x="11237046" y="800998"/>
                  <a:pt x="11242182" y="811270"/>
                  <a:pt x="11250015" y="816654"/>
                </a:cubicBezTo>
                <a:cubicBezTo>
                  <a:pt x="11254763" y="819988"/>
                  <a:pt x="11261183" y="821531"/>
                  <a:pt x="11267473" y="821531"/>
                </a:cubicBezTo>
                <a:cubicBezTo>
                  <a:pt x="11273764" y="821531"/>
                  <a:pt x="11279925" y="819859"/>
                  <a:pt x="11284931" y="816654"/>
                </a:cubicBezTo>
                <a:cubicBezTo>
                  <a:pt x="11292635" y="811259"/>
                  <a:pt x="11297771" y="800998"/>
                  <a:pt x="11297771" y="784954"/>
                </a:cubicBezTo>
                <a:cubicBezTo>
                  <a:pt x="11297771" y="768780"/>
                  <a:pt x="11292635" y="758519"/>
                  <a:pt x="11284931" y="753124"/>
                </a:cubicBezTo>
                <a:cubicBezTo>
                  <a:pt x="11279925" y="749660"/>
                  <a:pt x="11273764" y="748117"/>
                  <a:pt x="11267473" y="748117"/>
                </a:cubicBezTo>
                <a:close/>
                <a:moveTo>
                  <a:pt x="11199756" y="748117"/>
                </a:moveTo>
                <a:cubicBezTo>
                  <a:pt x="11189495" y="748117"/>
                  <a:pt x="11182698" y="750297"/>
                  <a:pt x="11178857" y="751452"/>
                </a:cubicBezTo>
                <a:cubicBezTo>
                  <a:pt x="11174368" y="752994"/>
                  <a:pt x="11172825" y="754656"/>
                  <a:pt x="11172825" y="756965"/>
                </a:cubicBezTo>
                <a:cubicBezTo>
                  <a:pt x="11172825" y="817010"/>
                  <a:pt x="11172825" y="817010"/>
                  <a:pt x="11172825" y="817010"/>
                </a:cubicBezTo>
                <a:cubicBezTo>
                  <a:pt x="11172825" y="819190"/>
                  <a:pt x="11173343" y="819449"/>
                  <a:pt x="11175263" y="819449"/>
                </a:cubicBezTo>
                <a:cubicBezTo>
                  <a:pt x="11181932" y="819449"/>
                  <a:pt x="11181932" y="819449"/>
                  <a:pt x="11181932" y="819449"/>
                </a:cubicBezTo>
                <a:cubicBezTo>
                  <a:pt x="11183852" y="819449"/>
                  <a:pt x="11184748" y="819190"/>
                  <a:pt x="11184748" y="816751"/>
                </a:cubicBezTo>
                <a:cubicBezTo>
                  <a:pt x="11184748" y="761454"/>
                  <a:pt x="11184748" y="761454"/>
                  <a:pt x="11184748" y="761454"/>
                </a:cubicBezTo>
                <a:cubicBezTo>
                  <a:pt x="11184748" y="758497"/>
                  <a:pt x="11189873" y="755422"/>
                  <a:pt x="11199238" y="755422"/>
                </a:cubicBezTo>
                <a:cubicBezTo>
                  <a:pt x="11214884" y="755422"/>
                  <a:pt x="11214884" y="765554"/>
                  <a:pt x="11214884" y="771844"/>
                </a:cubicBezTo>
                <a:cubicBezTo>
                  <a:pt x="11214884" y="816751"/>
                  <a:pt x="11214884" y="816751"/>
                  <a:pt x="11214884" y="816751"/>
                </a:cubicBezTo>
                <a:cubicBezTo>
                  <a:pt x="11214884" y="819190"/>
                  <a:pt x="11215650" y="819449"/>
                  <a:pt x="11217959" y="819449"/>
                </a:cubicBezTo>
                <a:cubicBezTo>
                  <a:pt x="11225393" y="819449"/>
                  <a:pt x="11225393" y="819449"/>
                  <a:pt x="11225393" y="819449"/>
                </a:cubicBezTo>
                <a:cubicBezTo>
                  <a:pt x="11226688" y="819201"/>
                  <a:pt x="11226817" y="817917"/>
                  <a:pt x="11226817" y="816762"/>
                </a:cubicBezTo>
                <a:cubicBezTo>
                  <a:pt x="11226817" y="770312"/>
                  <a:pt x="11226817" y="770312"/>
                  <a:pt x="11226817" y="770312"/>
                </a:cubicBezTo>
                <a:cubicBezTo>
                  <a:pt x="11226817" y="762230"/>
                  <a:pt x="11226688" y="748117"/>
                  <a:pt x="11199756" y="748117"/>
                </a:cubicBezTo>
                <a:close/>
                <a:moveTo>
                  <a:pt x="11681273" y="724801"/>
                </a:moveTo>
                <a:cubicBezTo>
                  <a:pt x="11678975" y="724801"/>
                  <a:pt x="11678845" y="725567"/>
                  <a:pt x="11678845" y="727876"/>
                </a:cubicBezTo>
                <a:cubicBezTo>
                  <a:pt x="11678845" y="752250"/>
                  <a:pt x="11678845" y="752250"/>
                  <a:pt x="11678845" y="752250"/>
                </a:cubicBezTo>
                <a:cubicBezTo>
                  <a:pt x="11674626" y="750070"/>
                  <a:pt x="11670537" y="748527"/>
                  <a:pt x="11664279" y="748527"/>
                </a:cubicBezTo>
                <a:cubicBezTo>
                  <a:pt x="11643455" y="748527"/>
                  <a:pt x="11632848" y="768413"/>
                  <a:pt x="11632848" y="784954"/>
                </a:cubicBezTo>
                <a:cubicBezTo>
                  <a:pt x="11632848" y="809587"/>
                  <a:pt x="11646260" y="821510"/>
                  <a:pt x="11666707" y="821510"/>
                </a:cubicBezTo>
                <a:cubicBezTo>
                  <a:pt x="11676547" y="821531"/>
                  <a:pt x="11690477" y="816654"/>
                  <a:pt x="11690477" y="812036"/>
                </a:cubicBezTo>
                <a:cubicBezTo>
                  <a:pt x="11690477" y="727498"/>
                  <a:pt x="11690477" y="727498"/>
                  <a:pt x="11690477" y="727498"/>
                </a:cubicBezTo>
                <a:cubicBezTo>
                  <a:pt x="11690477" y="724930"/>
                  <a:pt x="11689711" y="724801"/>
                  <a:pt x="11687919" y="724801"/>
                </a:cubicBezTo>
                <a:cubicBezTo>
                  <a:pt x="11681273" y="724801"/>
                  <a:pt x="11681273" y="724801"/>
                  <a:pt x="11681273" y="724801"/>
                </a:cubicBezTo>
                <a:close/>
                <a:moveTo>
                  <a:pt x="11786797" y="724552"/>
                </a:moveTo>
                <a:cubicBezTo>
                  <a:pt x="11785384" y="724552"/>
                  <a:pt x="11784607" y="724811"/>
                  <a:pt x="11784607" y="726732"/>
                </a:cubicBezTo>
                <a:cubicBezTo>
                  <a:pt x="11784607" y="817280"/>
                  <a:pt x="11784607" y="817280"/>
                  <a:pt x="11784607" y="817280"/>
                </a:cubicBezTo>
                <a:cubicBezTo>
                  <a:pt x="11784607" y="819071"/>
                  <a:pt x="11784995" y="819330"/>
                  <a:pt x="11786797" y="819330"/>
                </a:cubicBezTo>
                <a:cubicBezTo>
                  <a:pt x="11793864" y="819330"/>
                  <a:pt x="11793864" y="819330"/>
                  <a:pt x="11793864" y="819330"/>
                </a:cubicBezTo>
                <a:cubicBezTo>
                  <a:pt x="11795526" y="819330"/>
                  <a:pt x="11796303" y="819330"/>
                  <a:pt x="11796303" y="817409"/>
                </a:cubicBezTo>
                <a:cubicBezTo>
                  <a:pt x="11796303" y="726473"/>
                  <a:pt x="11796303" y="726473"/>
                  <a:pt x="11796303" y="726473"/>
                </a:cubicBezTo>
                <a:cubicBezTo>
                  <a:pt x="11796303" y="724552"/>
                  <a:pt x="11795407" y="724552"/>
                  <a:pt x="11793864" y="724552"/>
                </a:cubicBezTo>
                <a:cubicBezTo>
                  <a:pt x="11786797" y="724552"/>
                  <a:pt x="11786797" y="724552"/>
                  <a:pt x="11786797" y="724552"/>
                </a:cubicBezTo>
                <a:close/>
                <a:moveTo>
                  <a:pt x="11712617" y="723776"/>
                </a:moveTo>
                <a:cubicBezTo>
                  <a:pt x="11708291" y="723776"/>
                  <a:pt x="11705237" y="726851"/>
                  <a:pt x="11705237" y="730940"/>
                </a:cubicBezTo>
                <a:cubicBezTo>
                  <a:pt x="11705237" y="734781"/>
                  <a:pt x="11707913" y="737975"/>
                  <a:pt x="11712358" y="737975"/>
                </a:cubicBezTo>
                <a:cubicBezTo>
                  <a:pt x="11716933" y="737845"/>
                  <a:pt x="11719739" y="734263"/>
                  <a:pt x="11719609" y="730433"/>
                </a:cubicBezTo>
                <a:cubicBezTo>
                  <a:pt x="11719350" y="726462"/>
                  <a:pt x="11716178" y="723776"/>
                  <a:pt x="11712617" y="723776"/>
                </a:cubicBezTo>
                <a:close/>
                <a:moveTo>
                  <a:pt x="11855021" y="713601"/>
                </a:moveTo>
                <a:lnTo>
                  <a:pt x="11855284" y="713794"/>
                </a:lnTo>
                <a:lnTo>
                  <a:pt x="11855021" y="713860"/>
                </a:lnTo>
                <a:cubicBezTo>
                  <a:pt x="11855021" y="713860"/>
                  <a:pt x="11855021" y="713860"/>
                  <a:pt x="11855021" y="713601"/>
                </a:cubicBezTo>
                <a:close/>
                <a:moveTo>
                  <a:pt x="11847209" y="704235"/>
                </a:moveTo>
                <a:cubicBezTo>
                  <a:pt x="11851428" y="704235"/>
                  <a:pt x="11851428" y="704235"/>
                  <a:pt x="11851428" y="704235"/>
                </a:cubicBezTo>
                <a:cubicBezTo>
                  <a:pt x="11853608" y="704235"/>
                  <a:pt x="11857190" y="704235"/>
                  <a:pt x="11857190" y="707699"/>
                </a:cubicBezTo>
                <a:cubicBezTo>
                  <a:pt x="11857190" y="711162"/>
                  <a:pt x="11853478" y="711162"/>
                  <a:pt x="11851817" y="711162"/>
                </a:cubicBezTo>
                <a:cubicBezTo>
                  <a:pt x="11847209" y="711162"/>
                  <a:pt x="11847209" y="711162"/>
                  <a:pt x="11847209" y="711162"/>
                </a:cubicBezTo>
                <a:close/>
                <a:moveTo>
                  <a:pt x="11843627" y="701020"/>
                </a:moveTo>
                <a:lnTo>
                  <a:pt x="11843627" y="724250"/>
                </a:lnTo>
                <a:cubicBezTo>
                  <a:pt x="11847468" y="724250"/>
                  <a:pt x="11847468" y="724250"/>
                  <a:pt x="11847468" y="724250"/>
                </a:cubicBezTo>
                <a:cubicBezTo>
                  <a:pt x="11847468" y="714367"/>
                  <a:pt x="11847468" y="714367"/>
                  <a:pt x="11847468" y="714367"/>
                </a:cubicBezTo>
                <a:cubicBezTo>
                  <a:pt x="11849648" y="714367"/>
                  <a:pt x="11849648" y="714367"/>
                  <a:pt x="11849648" y="714367"/>
                </a:cubicBezTo>
                <a:cubicBezTo>
                  <a:pt x="11852723" y="714367"/>
                  <a:pt x="11853867" y="715521"/>
                  <a:pt x="11856553" y="720528"/>
                </a:cubicBezTo>
                <a:cubicBezTo>
                  <a:pt x="11858603" y="724121"/>
                  <a:pt x="11858603" y="724121"/>
                  <a:pt x="11858603" y="724121"/>
                </a:cubicBezTo>
                <a:cubicBezTo>
                  <a:pt x="11863081" y="724121"/>
                  <a:pt x="11863081" y="724121"/>
                  <a:pt x="11863081" y="724121"/>
                </a:cubicBezTo>
                <a:cubicBezTo>
                  <a:pt x="11860265" y="719503"/>
                  <a:pt x="11860265" y="719503"/>
                  <a:pt x="11860265" y="719503"/>
                </a:cubicBezTo>
                <a:cubicBezTo>
                  <a:pt x="11858857" y="717258"/>
                  <a:pt x="11857864" y="715942"/>
                  <a:pt x="11857064" y="715107"/>
                </a:cubicBezTo>
                <a:lnTo>
                  <a:pt x="11855284" y="713794"/>
                </a:lnTo>
                <a:lnTo>
                  <a:pt x="11858039" y="713107"/>
                </a:lnTo>
                <a:cubicBezTo>
                  <a:pt x="11860542" y="711860"/>
                  <a:pt x="11861549" y="709333"/>
                  <a:pt x="11861549" y="707310"/>
                </a:cubicBezTo>
                <a:cubicBezTo>
                  <a:pt x="11861549" y="705390"/>
                  <a:pt x="11860653" y="703717"/>
                  <a:pt x="11859370" y="702822"/>
                </a:cubicBezTo>
                <a:cubicBezTo>
                  <a:pt x="11857449" y="701020"/>
                  <a:pt x="11854385" y="701020"/>
                  <a:pt x="11851817" y="701020"/>
                </a:cubicBezTo>
                <a:cubicBezTo>
                  <a:pt x="11843627" y="701020"/>
                  <a:pt x="11843627" y="701020"/>
                  <a:pt x="11843627" y="701020"/>
                </a:cubicBezTo>
                <a:close/>
                <a:moveTo>
                  <a:pt x="11852712" y="694611"/>
                </a:moveTo>
                <a:cubicBezTo>
                  <a:pt x="11862563" y="694611"/>
                  <a:pt x="11870623" y="702563"/>
                  <a:pt x="11870623" y="712446"/>
                </a:cubicBezTo>
                <a:cubicBezTo>
                  <a:pt x="11870623" y="722330"/>
                  <a:pt x="11862693" y="730541"/>
                  <a:pt x="11852712" y="730541"/>
                </a:cubicBezTo>
                <a:cubicBezTo>
                  <a:pt x="11842861" y="730541"/>
                  <a:pt x="11834931" y="722330"/>
                  <a:pt x="11834931" y="712446"/>
                </a:cubicBezTo>
                <a:cubicBezTo>
                  <a:pt x="11834801" y="702563"/>
                  <a:pt x="11842732" y="694611"/>
                  <a:pt x="11852712" y="694611"/>
                </a:cubicBezTo>
                <a:close/>
                <a:moveTo>
                  <a:pt x="11852712" y="690888"/>
                </a:moveTo>
                <a:cubicBezTo>
                  <a:pt x="11840940" y="690888"/>
                  <a:pt x="11831348" y="700513"/>
                  <a:pt x="11831348" y="712446"/>
                </a:cubicBezTo>
                <a:cubicBezTo>
                  <a:pt x="11831348" y="724509"/>
                  <a:pt x="11840940" y="734004"/>
                  <a:pt x="11852712" y="734004"/>
                </a:cubicBezTo>
                <a:cubicBezTo>
                  <a:pt x="11864613" y="734004"/>
                  <a:pt x="11874076" y="724250"/>
                  <a:pt x="11874076" y="712446"/>
                </a:cubicBezTo>
                <a:cubicBezTo>
                  <a:pt x="11874076" y="700642"/>
                  <a:pt x="11864484" y="690888"/>
                  <a:pt x="11852712" y="690888"/>
                </a:cubicBezTo>
                <a:close/>
                <a:moveTo>
                  <a:pt x="11639380" y="551044"/>
                </a:moveTo>
                <a:cubicBezTo>
                  <a:pt x="11639972" y="550996"/>
                  <a:pt x="11640676" y="551285"/>
                  <a:pt x="11641189" y="551862"/>
                </a:cubicBezTo>
                <a:cubicBezTo>
                  <a:pt x="11649011" y="560062"/>
                  <a:pt x="11646325" y="621974"/>
                  <a:pt x="11644652" y="634274"/>
                </a:cubicBezTo>
                <a:cubicBezTo>
                  <a:pt x="11644264" y="637349"/>
                  <a:pt x="11641448" y="639788"/>
                  <a:pt x="11640682" y="633508"/>
                </a:cubicBezTo>
                <a:cubicBezTo>
                  <a:pt x="11639786" y="625567"/>
                  <a:pt x="11635557" y="607235"/>
                  <a:pt x="11634273" y="599671"/>
                </a:cubicBezTo>
                <a:cubicBezTo>
                  <a:pt x="11632859" y="592496"/>
                  <a:pt x="11636841" y="570582"/>
                  <a:pt x="11638243" y="552250"/>
                </a:cubicBezTo>
                <a:cubicBezTo>
                  <a:pt x="11638308" y="551479"/>
                  <a:pt x="11638788" y="551093"/>
                  <a:pt x="11639380" y="551044"/>
                </a:cubicBezTo>
                <a:close/>
                <a:moveTo>
                  <a:pt x="11490639" y="502002"/>
                </a:moveTo>
                <a:cubicBezTo>
                  <a:pt x="11510395" y="504700"/>
                  <a:pt x="11530399" y="505207"/>
                  <a:pt x="11550015" y="504052"/>
                </a:cubicBezTo>
                <a:cubicBezTo>
                  <a:pt x="11553220" y="516223"/>
                  <a:pt x="11552831" y="532116"/>
                  <a:pt x="11548343" y="536605"/>
                </a:cubicBezTo>
                <a:cubicBezTo>
                  <a:pt x="11541157" y="543910"/>
                  <a:pt x="11508722" y="542496"/>
                  <a:pt x="11499486" y="541094"/>
                </a:cubicBezTo>
                <a:cubicBezTo>
                  <a:pt x="11496918" y="540705"/>
                  <a:pt x="11494361" y="540327"/>
                  <a:pt x="11492948" y="533659"/>
                </a:cubicBezTo>
                <a:cubicBezTo>
                  <a:pt x="11491405" y="525837"/>
                  <a:pt x="11491275" y="511486"/>
                  <a:pt x="11490639" y="502002"/>
                </a:cubicBezTo>
                <a:close/>
                <a:moveTo>
                  <a:pt x="11594253" y="498797"/>
                </a:moveTo>
                <a:cubicBezTo>
                  <a:pt x="11599767" y="509048"/>
                  <a:pt x="11600155" y="514950"/>
                  <a:pt x="11598612" y="520075"/>
                </a:cubicBezTo>
                <a:cubicBezTo>
                  <a:pt x="11597069" y="525200"/>
                  <a:pt x="11589894" y="528146"/>
                  <a:pt x="11588351" y="527509"/>
                </a:cubicBezTo>
                <a:cubicBezTo>
                  <a:pt x="11588092" y="516482"/>
                  <a:pt x="11585147" y="508152"/>
                  <a:pt x="11580011" y="500718"/>
                </a:cubicBezTo>
                <a:cubicBezTo>
                  <a:pt x="11584510" y="499952"/>
                  <a:pt x="11589257" y="499315"/>
                  <a:pt x="11594253" y="498797"/>
                </a:cubicBezTo>
                <a:close/>
                <a:moveTo>
                  <a:pt x="11441405" y="491374"/>
                </a:moveTo>
                <a:cubicBezTo>
                  <a:pt x="11447684" y="493295"/>
                  <a:pt x="11454104" y="494967"/>
                  <a:pt x="11460384" y="496499"/>
                </a:cubicBezTo>
                <a:cubicBezTo>
                  <a:pt x="11456025" y="524056"/>
                  <a:pt x="11447436" y="531868"/>
                  <a:pt x="11442948" y="533670"/>
                </a:cubicBezTo>
                <a:cubicBezTo>
                  <a:pt x="11439473" y="535073"/>
                  <a:pt x="11431910" y="535839"/>
                  <a:pt x="11434607" y="527132"/>
                </a:cubicBezTo>
                <a:cubicBezTo>
                  <a:pt x="11437305" y="518413"/>
                  <a:pt x="11439862" y="503545"/>
                  <a:pt x="11441405" y="491374"/>
                </a:cubicBezTo>
                <a:close/>
                <a:moveTo>
                  <a:pt x="11419441" y="484343"/>
                </a:moveTo>
                <a:cubicBezTo>
                  <a:pt x="11421606" y="484488"/>
                  <a:pt x="11425004" y="485801"/>
                  <a:pt x="11431543" y="488299"/>
                </a:cubicBezTo>
                <a:cubicBezTo>
                  <a:pt x="11430647" y="509447"/>
                  <a:pt x="11425263" y="521499"/>
                  <a:pt x="11423202" y="532257"/>
                </a:cubicBezTo>
                <a:cubicBezTo>
                  <a:pt x="11420893" y="543284"/>
                  <a:pt x="11433204" y="545841"/>
                  <a:pt x="11444102" y="543154"/>
                </a:cubicBezTo>
                <a:cubicBezTo>
                  <a:pt x="11454870" y="540468"/>
                  <a:pt x="11465132" y="529182"/>
                  <a:pt x="11469620" y="498549"/>
                </a:cubicBezTo>
                <a:cubicBezTo>
                  <a:pt x="11473850" y="499574"/>
                  <a:pt x="11477313" y="500092"/>
                  <a:pt x="11481672" y="500729"/>
                </a:cubicBezTo>
                <a:cubicBezTo>
                  <a:pt x="11482190" y="532516"/>
                  <a:pt x="11484111" y="539691"/>
                  <a:pt x="11485395" y="542507"/>
                </a:cubicBezTo>
                <a:cubicBezTo>
                  <a:pt x="11487833" y="548398"/>
                  <a:pt x="11493735" y="550329"/>
                  <a:pt x="11498472" y="550707"/>
                </a:cubicBezTo>
                <a:cubicBezTo>
                  <a:pt x="11523353" y="552628"/>
                  <a:pt x="11547458" y="551862"/>
                  <a:pt x="11555917" y="543532"/>
                </a:cubicBezTo>
                <a:cubicBezTo>
                  <a:pt x="11564506" y="535073"/>
                  <a:pt x="11561560" y="514443"/>
                  <a:pt x="11559122" y="503286"/>
                </a:cubicBezTo>
                <a:cubicBezTo>
                  <a:pt x="11563092" y="502898"/>
                  <a:pt x="11566308" y="502520"/>
                  <a:pt x="11570149" y="502002"/>
                </a:cubicBezTo>
                <a:cubicBezTo>
                  <a:pt x="11578360" y="511486"/>
                  <a:pt x="11579385" y="521866"/>
                  <a:pt x="11579385" y="528405"/>
                </a:cubicBezTo>
                <a:cubicBezTo>
                  <a:pt x="11579385" y="535709"/>
                  <a:pt x="11587466" y="539551"/>
                  <a:pt x="11598752" y="531739"/>
                </a:cubicBezTo>
                <a:cubicBezTo>
                  <a:pt x="11609909" y="523916"/>
                  <a:pt x="11608884" y="510202"/>
                  <a:pt x="11602723" y="497773"/>
                </a:cubicBezTo>
                <a:cubicBezTo>
                  <a:pt x="11628371" y="495722"/>
                  <a:pt x="11627086" y="512511"/>
                  <a:pt x="11625673" y="533282"/>
                </a:cubicBezTo>
                <a:cubicBezTo>
                  <a:pt x="11624389" y="553793"/>
                  <a:pt x="11619771" y="582882"/>
                  <a:pt x="11612855" y="586216"/>
                </a:cubicBezTo>
                <a:cubicBezTo>
                  <a:pt x="11605798" y="589162"/>
                  <a:pt x="11594771" y="570323"/>
                  <a:pt x="11537326" y="569428"/>
                </a:cubicBezTo>
                <a:cubicBezTo>
                  <a:pt x="11496551" y="568661"/>
                  <a:pt x="11465261" y="574175"/>
                  <a:pt x="11459488" y="611465"/>
                </a:cubicBezTo>
                <a:cubicBezTo>
                  <a:pt x="11459100" y="614151"/>
                  <a:pt x="11457568" y="613774"/>
                  <a:pt x="11456154" y="612360"/>
                </a:cubicBezTo>
                <a:cubicBezTo>
                  <a:pt x="11444998" y="600189"/>
                  <a:pt x="11434737" y="594676"/>
                  <a:pt x="11418325" y="585191"/>
                </a:cubicBezTo>
                <a:cubicBezTo>
                  <a:pt x="11401785" y="575448"/>
                  <a:pt x="11390757" y="562382"/>
                  <a:pt x="11388707" y="549434"/>
                </a:cubicBezTo>
                <a:cubicBezTo>
                  <a:pt x="11386657" y="536486"/>
                  <a:pt x="11391405" y="519190"/>
                  <a:pt x="11414743" y="487403"/>
                </a:cubicBezTo>
                <a:cubicBezTo>
                  <a:pt x="11416346" y="485224"/>
                  <a:pt x="11417276" y="484199"/>
                  <a:pt x="11419441" y="484343"/>
                </a:cubicBezTo>
                <a:close/>
                <a:moveTo>
                  <a:pt x="11358173" y="469801"/>
                </a:moveTo>
                <a:cubicBezTo>
                  <a:pt x="11352402" y="469752"/>
                  <a:pt x="11342133" y="472433"/>
                  <a:pt x="11346260" y="478275"/>
                </a:cubicBezTo>
                <a:cubicBezTo>
                  <a:pt x="11351763" y="486314"/>
                  <a:pt x="11362639" y="473042"/>
                  <a:pt x="11361744" y="470744"/>
                </a:cubicBezTo>
                <a:cubicBezTo>
                  <a:pt x="11361520" y="470137"/>
                  <a:pt x="11360096" y="469817"/>
                  <a:pt x="11358173" y="469801"/>
                </a:cubicBezTo>
                <a:close/>
                <a:moveTo>
                  <a:pt x="11354455" y="453696"/>
                </a:moveTo>
                <a:cubicBezTo>
                  <a:pt x="11359222" y="452705"/>
                  <a:pt x="11365520" y="456094"/>
                  <a:pt x="11379471" y="464453"/>
                </a:cubicBezTo>
                <a:cubicBezTo>
                  <a:pt x="11402044" y="478167"/>
                  <a:pt x="11408971" y="475351"/>
                  <a:pt x="11401267" y="487522"/>
                </a:cubicBezTo>
                <a:cubicBezTo>
                  <a:pt x="11396519" y="495345"/>
                  <a:pt x="11380486" y="516104"/>
                  <a:pt x="11376515" y="541611"/>
                </a:cubicBezTo>
                <a:cubicBezTo>
                  <a:pt x="11371131" y="534436"/>
                  <a:pt x="11363815" y="516622"/>
                  <a:pt x="11357665" y="511745"/>
                </a:cubicBezTo>
                <a:cubicBezTo>
                  <a:pt x="11345613" y="502261"/>
                  <a:pt x="11335222" y="509566"/>
                  <a:pt x="11330734" y="504052"/>
                </a:cubicBezTo>
                <a:cubicBezTo>
                  <a:pt x="11325727" y="498031"/>
                  <a:pt x="11323677" y="497643"/>
                  <a:pt x="11328166" y="491881"/>
                </a:cubicBezTo>
                <a:cubicBezTo>
                  <a:pt x="11328166" y="491881"/>
                  <a:pt x="11333550" y="484835"/>
                  <a:pt x="11335600" y="481879"/>
                </a:cubicBezTo>
                <a:cubicBezTo>
                  <a:pt x="11337909" y="478804"/>
                  <a:pt x="11337272" y="473031"/>
                  <a:pt x="11338297" y="470604"/>
                </a:cubicBezTo>
                <a:cubicBezTo>
                  <a:pt x="11339193" y="468165"/>
                  <a:pt x="11344707" y="460861"/>
                  <a:pt x="11349972" y="456124"/>
                </a:cubicBezTo>
                <a:cubicBezTo>
                  <a:pt x="11351448" y="454843"/>
                  <a:pt x="11352866" y="454026"/>
                  <a:pt x="11354455" y="453696"/>
                </a:cubicBezTo>
                <a:close/>
                <a:moveTo>
                  <a:pt x="11324025" y="392924"/>
                </a:moveTo>
                <a:cubicBezTo>
                  <a:pt x="11322935" y="393149"/>
                  <a:pt x="11322134" y="395329"/>
                  <a:pt x="11322134" y="400006"/>
                </a:cubicBezTo>
                <a:cubicBezTo>
                  <a:pt x="11322134" y="423463"/>
                  <a:pt x="11332395" y="437555"/>
                  <a:pt x="11335988" y="441536"/>
                </a:cubicBezTo>
                <a:cubicBezTo>
                  <a:pt x="11339452" y="445507"/>
                  <a:pt x="11341114" y="449477"/>
                  <a:pt x="11339193" y="451786"/>
                </a:cubicBezTo>
                <a:cubicBezTo>
                  <a:pt x="11334068" y="457807"/>
                  <a:pt x="11328554" y="464475"/>
                  <a:pt x="11328425" y="467162"/>
                </a:cubicBezTo>
                <a:cubicBezTo>
                  <a:pt x="11328166" y="470107"/>
                  <a:pt x="11328425" y="471521"/>
                  <a:pt x="11327270" y="474855"/>
                </a:cubicBezTo>
                <a:cubicBezTo>
                  <a:pt x="11326116" y="478059"/>
                  <a:pt x="11322016" y="482796"/>
                  <a:pt x="11315477" y="490748"/>
                </a:cubicBezTo>
                <a:cubicBezTo>
                  <a:pt x="11311884" y="495366"/>
                  <a:pt x="11314193" y="500362"/>
                  <a:pt x="11317268" y="503696"/>
                </a:cubicBezTo>
                <a:cubicBezTo>
                  <a:pt x="11320861" y="507796"/>
                  <a:pt x="11323300" y="512544"/>
                  <a:pt x="11327788" y="514594"/>
                </a:cubicBezTo>
                <a:cubicBezTo>
                  <a:pt x="11332406" y="516644"/>
                  <a:pt x="11336506" y="515230"/>
                  <a:pt x="11341890" y="516137"/>
                </a:cubicBezTo>
                <a:cubicBezTo>
                  <a:pt x="11347016" y="517032"/>
                  <a:pt x="11353436" y="520107"/>
                  <a:pt x="11358561" y="529214"/>
                </a:cubicBezTo>
                <a:cubicBezTo>
                  <a:pt x="11365995" y="542539"/>
                  <a:pt x="11373947" y="563310"/>
                  <a:pt x="11388308" y="580476"/>
                </a:cubicBezTo>
                <a:cubicBezTo>
                  <a:pt x="11394717" y="588040"/>
                  <a:pt x="11394717" y="602013"/>
                  <a:pt x="11394717" y="606490"/>
                </a:cubicBezTo>
                <a:cubicBezTo>
                  <a:pt x="11395106" y="646736"/>
                  <a:pt x="11374076" y="684803"/>
                  <a:pt x="11360611" y="709026"/>
                </a:cubicBezTo>
                <a:cubicBezTo>
                  <a:pt x="11357406" y="714669"/>
                  <a:pt x="11358172" y="719406"/>
                  <a:pt x="11362402" y="719406"/>
                </a:cubicBezTo>
                <a:cubicBezTo>
                  <a:pt x="11367279" y="719406"/>
                  <a:pt x="11385481" y="719406"/>
                  <a:pt x="11388567" y="719406"/>
                </a:cubicBezTo>
                <a:cubicBezTo>
                  <a:pt x="11391901" y="719406"/>
                  <a:pt x="11393951" y="715813"/>
                  <a:pt x="11394210" y="711972"/>
                </a:cubicBezTo>
                <a:cubicBezTo>
                  <a:pt x="11396519" y="679030"/>
                  <a:pt x="11415110" y="618661"/>
                  <a:pt x="11429094" y="608411"/>
                </a:cubicBezTo>
                <a:cubicBezTo>
                  <a:pt x="11452561" y="623150"/>
                  <a:pt x="11475900" y="654678"/>
                  <a:pt x="11464484" y="709921"/>
                </a:cubicBezTo>
                <a:cubicBezTo>
                  <a:pt x="11463966" y="712996"/>
                  <a:pt x="11461150" y="719665"/>
                  <a:pt x="11468207" y="719665"/>
                </a:cubicBezTo>
                <a:cubicBezTo>
                  <a:pt x="11468207" y="719665"/>
                  <a:pt x="11488082" y="719665"/>
                  <a:pt x="11490650" y="719665"/>
                </a:cubicBezTo>
                <a:cubicBezTo>
                  <a:pt x="11493595" y="719665"/>
                  <a:pt x="11498343" y="718510"/>
                  <a:pt x="11497954" y="713126"/>
                </a:cubicBezTo>
                <a:cubicBezTo>
                  <a:pt x="11496800" y="691590"/>
                  <a:pt x="11478716" y="646100"/>
                  <a:pt x="11473979" y="619309"/>
                </a:cubicBezTo>
                <a:cubicBezTo>
                  <a:pt x="11471034" y="602390"/>
                  <a:pt x="11484499" y="572146"/>
                  <a:pt x="11535276" y="595345"/>
                </a:cubicBezTo>
                <a:cubicBezTo>
                  <a:pt x="11554773" y="577790"/>
                  <a:pt x="11580421" y="588428"/>
                  <a:pt x="11569383" y="622136"/>
                </a:cubicBezTo>
                <a:cubicBezTo>
                  <a:pt x="11558614" y="655713"/>
                  <a:pt x="11549249" y="670452"/>
                  <a:pt x="11512315" y="709932"/>
                </a:cubicBezTo>
                <a:cubicBezTo>
                  <a:pt x="11508215" y="714550"/>
                  <a:pt x="11507827" y="719417"/>
                  <a:pt x="11514624" y="719417"/>
                </a:cubicBezTo>
                <a:cubicBezTo>
                  <a:pt x="11517958" y="719417"/>
                  <a:pt x="11534888" y="719417"/>
                  <a:pt x="11538351" y="719417"/>
                </a:cubicBezTo>
                <a:cubicBezTo>
                  <a:pt x="11543476" y="719417"/>
                  <a:pt x="11545537" y="717874"/>
                  <a:pt x="11547069" y="713903"/>
                </a:cubicBezTo>
                <a:cubicBezTo>
                  <a:pt x="11548483" y="709673"/>
                  <a:pt x="11565412" y="656102"/>
                  <a:pt x="11598623" y="630983"/>
                </a:cubicBezTo>
                <a:cubicBezTo>
                  <a:pt x="11601191" y="629063"/>
                  <a:pt x="11603371" y="620474"/>
                  <a:pt x="11608496" y="600869"/>
                </a:cubicBezTo>
                <a:cubicBezTo>
                  <a:pt x="11624529" y="622017"/>
                  <a:pt x="11626709" y="660461"/>
                  <a:pt x="11599130" y="710062"/>
                </a:cubicBezTo>
                <a:cubicBezTo>
                  <a:pt x="11596314" y="715316"/>
                  <a:pt x="11597976" y="719287"/>
                  <a:pt x="11601439" y="719287"/>
                </a:cubicBezTo>
                <a:cubicBezTo>
                  <a:pt x="11603360" y="719287"/>
                  <a:pt x="11618368" y="719287"/>
                  <a:pt x="11622857" y="719287"/>
                </a:cubicBezTo>
                <a:cubicBezTo>
                  <a:pt x="11626828" y="719287"/>
                  <a:pt x="11627982" y="717107"/>
                  <a:pt x="11629525" y="711087"/>
                </a:cubicBezTo>
                <a:cubicBezTo>
                  <a:pt x="11631446" y="703653"/>
                  <a:pt x="11632093" y="700060"/>
                  <a:pt x="11634650" y="693014"/>
                </a:cubicBezTo>
                <a:cubicBezTo>
                  <a:pt x="11636193" y="688655"/>
                  <a:pt x="11636830" y="687889"/>
                  <a:pt x="11654018" y="688018"/>
                </a:cubicBezTo>
                <a:cubicBezTo>
                  <a:pt x="11659402" y="688018"/>
                  <a:pt x="11659024" y="685202"/>
                  <a:pt x="11659024" y="680584"/>
                </a:cubicBezTo>
                <a:cubicBezTo>
                  <a:pt x="11659272" y="614151"/>
                  <a:pt x="11659661" y="544687"/>
                  <a:pt x="11654654" y="520852"/>
                </a:cubicBezTo>
                <a:cubicBezTo>
                  <a:pt x="11647727" y="487403"/>
                  <a:pt x="11618617" y="486378"/>
                  <a:pt x="11603360" y="487533"/>
                </a:cubicBezTo>
                <a:cubicBezTo>
                  <a:pt x="11587456" y="488688"/>
                  <a:pt x="11557449" y="493424"/>
                  <a:pt x="11526547" y="493424"/>
                </a:cubicBezTo>
                <a:cubicBezTo>
                  <a:pt x="11484866" y="493424"/>
                  <a:pt x="11437930" y="481631"/>
                  <a:pt x="11402033" y="464842"/>
                </a:cubicBezTo>
                <a:cubicBezTo>
                  <a:pt x="11395753" y="462026"/>
                  <a:pt x="11398958" y="460742"/>
                  <a:pt x="11401644" y="459199"/>
                </a:cubicBezTo>
                <a:cubicBezTo>
                  <a:pt x="11415110" y="451765"/>
                  <a:pt x="11426774" y="445097"/>
                  <a:pt x="11433960" y="433314"/>
                </a:cubicBezTo>
                <a:cubicBezTo>
                  <a:pt x="11439473" y="424348"/>
                  <a:pt x="11437423" y="421521"/>
                  <a:pt x="11431392" y="426398"/>
                </a:cubicBezTo>
                <a:cubicBezTo>
                  <a:pt x="11415110" y="439982"/>
                  <a:pt x="11391890" y="447546"/>
                  <a:pt x="11365995" y="438191"/>
                </a:cubicBezTo>
                <a:cubicBezTo>
                  <a:pt x="11339959" y="428966"/>
                  <a:pt x="11329957" y="403847"/>
                  <a:pt x="11327648" y="397567"/>
                </a:cubicBezTo>
                <a:cubicBezTo>
                  <a:pt x="11326493" y="394428"/>
                  <a:pt x="11325115" y="392699"/>
                  <a:pt x="11324025" y="392924"/>
                </a:cubicBezTo>
                <a:close/>
                <a:moveTo>
                  <a:pt x="11391491" y="334037"/>
                </a:moveTo>
                <a:cubicBezTo>
                  <a:pt x="11410848" y="334037"/>
                  <a:pt x="11426364" y="349790"/>
                  <a:pt x="11426364" y="368996"/>
                </a:cubicBezTo>
                <a:cubicBezTo>
                  <a:pt x="11426364" y="388331"/>
                  <a:pt x="11410848" y="403955"/>
                  <a:pt x="11391491" y="403955"/>
                </a:cubicBezTo>
                <a:cubicBezTo>
                  <a:pt x="11372134" y="403955"/>
                  <a:pt x="11356360" y="388331"/>
                  <a:pt x="11356360" y="368996"/>
                </a:cubicBezTo>
                <a:cubicBezTo>
                  <a:pt x="11356360" y="349542"/>
                  <a:pt x="11372134" y="334037"/>
                  <a:pt x="11391491" y="334037"/>
                </a:cubicBezTo>
                <a:close/>
                <a:moveTo>
                  <a:pt x="11389959" y="321618"/>
                </a:moveTo>
                <a:cubicBezTo>
                  <a:pt x="11360729" y="321618"/>
                  <a:pt x="11337262" y="345442"/>
                  <a:pt x="11337262" y="374510"/>
                </a:cubicBezTo>
                <a:cubicBezTo>
                  <a:pt x="11337262" y="403836"/>
                  <a:pt x="11360978" y="427401"/>
                  <a:pt x="11389959" y="427401"/>
                </a:cubicBezTo>
                <a:cubicBezTo>
                  <a:pt x="11419189" y="427401"/>
                  <a:pt x="11442656" y="403577"/>
                  <a:pt x="11442656" y="374510"/>
                </a:cubicBezTo>
                <a:cubicBezTo>
                  <a:pt x="11442656" y="345183"/>
                  <a:pt x="11419189" y="321618"/>
                  <a:pt x="11389959" y="321618"/>
                </a:cubicBezTo>
                <a:close/>
                <a:moveTo>
                  <a:pt x="0" y="0"/>
                </a:moveTo>
                <a:lnTo>
                  <a:pt x="12191999" y="0"/>
                </a:lnTo>
                <a:lnTo>
                  <a:pt x="12191999" y="6858000"/>
                </a:lnTo>
                <a:lnTo>
                  <a:pt x="0" y="6858000"/>
                </a:lnTo>
                <a:close/>
              </a:path>
            </a:pathLst>
          </a:custGeom>
          <a:solidFill>
            <a:srgbClr val="D4D7DC"/>
          </a:solidFill>
        </p:spPr>
        <p:txBody>
          <a:bodyPr wrap="square" tIns="72000">
            <a:noAutofit/>
          </a:bodyPr>
          <a:lstStyle>
            <a:lvl1pPr marL="0" indent="0" algn="ctr">
              <a:buNone/>
              <a:defRPr sz="1050">
                <a:solidFill>
                  <a:schemeClr val="bg1"/>
                </a:solidFill>
              </a:defRPr>
            </a:lvl1pPr>
          </a:lstStyle>
          <a:p>
            <a:r>
              <a:rPr lang="en-GB" dirty="0"/>
              <a:t>Click here and insert picture via Templafy</a:t>
            </a:r>
          </a:p>
        </p:txBody>
      </p:sp>
      <p:sp>
        <p:nvSpPr>
          <p:cNvPr id="2" name="Title 1"/>
          <p:cNvSpPr>
            <a:spLocks noGrp="1"/>
          </p:cNvSpPr>
          <p:nvPr>
            <p:ph type="ctrTitle" hasCustomPrompt="1"/>
          </p:nvPr>
        </p:nvSpPr>
        <p:spPr bwMode="auto">
          <a:xfrm>
            <a:off x="486000" y="486000"/>
            <a:ext cx="6489000" cy="2328638"/>
          </a:xfrm>
        </p:spPr>
        <p:txBody>
          <a:bodyPr bIns="144000" anchor="b"/>
          <a:lstStyle>
            <a:lvl1pPr algn="l">
              <a:lnSpc>
                <a:spcPct val="100000"/>
              </a:lnSpc>
              <a:defRPr sz="3300">
                <a:solidFill>
                  <a:schemeClr val="bg1"/>
                </a:solidFill>
              </a:defRPr>
            </a:lvl1pPr>
          </a:lstStyle>
          <a:p>
            <a:r>
              <a:rPr lang="en-GB" dirty="0"/>
              <a:t>Click to add title</a:t>
            </a:r>
          </a:p>
        </p:txBody>
      </p:sp>
      <p:sp>
        <p:nvSpPr>
          <p:cNvPr id="5" name="Text Placeholder 4">
            <a:extLst>
              <a:ext uri="{FF2B5EF4-FFF2-40B4-BE49-F238E27FC236}">
                <a16:creationId xmlns:a16="http://schemas.microsoft.com/office/drawing/2014/main" id="{455D48FB-C4AE-4499-AA0B-C1A976EDD530}"/>
              </a:ext>
            </a:extLst>
          </p:cNvPr>
          <p:cNvSpPr>
            <a:spLocks noGrp="1"/>
          </p:cNvSpPr>
          <p:nvPr>
            <p:ph type="body" sz="quarter" idx="17" hasCustomPrompt="1"/>
          </p:nvPr>
        </p:nvSpPr>
        <p:spPr>
          <a:xfrm>
            <a:off x="486000" y="2814750"/>
            <a:ext cx="6489001" cy="981861"/>
          </a:xfrm>
        </p:spPr>
        <p:txBody>
          <a:bodyPr/>
          <a:lstStyle>
            <a:lvl1pPr marL="0" indent="0">
              <a:buNone/>
              <a:defRPr>
                <a:solidFill>
                  <a:schemeClr val="bg1"/>
                </a:solidFill>
                <a:latin typeface="+mj-lt"/>
              </a:defRPr>
            </a:lvl1pPr>
          </a:lstStyle>
          <a:p>
            <a:pPr lvl="0"/>
            <a:r>
              <a:rPr lang="en-GB" dirty="0"/>
              <a:t>Click to add subtitle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486000" y="4349700"/>
            <a:ext cx="1440000" cy="116100"/>
          </a:xfrm>
        </p:spPr>
        <p:txBody>
          <a:bodyPr anchor="b"/>
          <a:lstStyle>
            <a:lvl1pPr marL="0" indent="0">
              <a:buNone/>
              <a:defRPr sz="750" b="1">
                <a:solidFill>
                  <a:schemeClr val="bg1"/>
                </a:solidFill>
              </a:defRPr>
            </a:lvl1pPr>
          </a:lstStyle>
          <a:p>
            <a:pPr lvl="0"/>
            <a:r>
              <a:rPr lang="en-GB" dirty="0"/>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485241" y="4541400"/>
            <a:ext cx="1440001" cy="116100"/>
          </a:xfrm>
        </p:spPr>
        <p:txBody>
          <a:bodyPr/>
          <a:lstStyle>
            <a:lvl1pPr>
              <a:defRPr sz="750" b="1">
                <a:solidFill>
                  <a:schemeClr val="bg1"/>
                </a:solidFill>
              </a:defRPr>
            </a:lvl1pPr>
          </a:lstStyle>
          <a:p>
            <a:endParaRPr lang="en-GB"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5157000"/>
            <a:ext cx="0" cy="0"/>
          </a:xfrm>
        </p:spPr>
        <p:txBody>
          <a:bodyPr/>
          <a:lstStyle>
            <a:lvl1pPr algn="l">
              <a:defRPr sz="100">
                <a:noFill/>
              </a:defRPr>
            </a:lvl1pPr>
          </a:lstStyle>
          <a:p>
            <a:endParaRPr lang="en-GB" dirty="0"/>
          </a:p>
        </p:txBody>
      </p:sp>
      <p:sp>
        <p:nvSpPr>
          <p:cNvPr id="13" name="TextBox 12">
            <a:extLst>
              <a:ext uri="{FF2B5EF4-FFF2-40B4-BE49-F238E27FC236}">
                <a16:creationId xmlns:a16="http://schemas.microsoft.com/office/drawing/2014/main" id="{14189875-0661-4E2F-8DC6-9F8850F63BE8}"/>
              </a:ext>
            </a:extLst>
          </p:cNvPr>
          <p:cNvSpPr txBox="1"/>
          <p:nvPr userDrawn="1"/>
        </p:nvSpPr>
        <p:spPr>
          <a:xfrm>
            <a:off x="17859" y="-25434"/>
            <a:ext cx="27000" cy="16736"/>
          </a:xfrm>
          <a:prstGeom prst="rect">
            <a:avLst/>
          </a:prstGeom>
          <a:noFill/>
        </p:spPr>
        <p:txBody>
          <a:bodyPr wrap="square" lIns="0" tIns="0" rIns="0" bIns="0" rtlCol="0">
            <a:spAutoFit/>
          </a:bodyPr>
          <a:lstStyle/>
          <a:p>
            <a:pPr algn="l">
              <a:lnSpc>
                <a:spcPct val="120000"/>
              </a:lnSpc>
            </a:pPr>
            <a:r>
              <a:rPr lang="en-GB" sz="100" dirty="0">
                <a:solidFill>
                  <a:srgbClr val="666666"/>
                </a:solidFill>
                <a:latin typeface="Apis For Office Light" panose="020B0404010101010104" pitchFamily="34" charset="0"/>
                <a:ea typeface="Apis For Office Light" panose="020B0404010101010104" pitchFamily="34" charset="0"/>
                <a:cs typeface="Apis For Office Light" panose="020B0404010101010104" pitchFamily="34" charset="0"/>
              </a:rPr>
              <a:t>Light</a:t>
            </a:r>
          </a:p>
        </p:txBody>
      </p:sp>
      <p:sp>
        <p:nvSpPr>
          <p:cNvPr id="16" name="Slide Number Placeholder 8">
            <a:extLst>
              <a:ext uri="{FF2B5EF4-FFF2-40B4-BE49-F238E27FC236}">
                <a16:creationId xmlns:a16="http://schemas.microsoft.com/office/drawing/2014/main" id="{A65E5DCA-65B0-489C-8954-F5C4AA22ACA4}"/>
              </a:ext>
            </a:extLst>
          </p:cNvPr>
          <p:cNvSpPr>
            <a:spLocks noGrp="1"/>
          </p:cNvSpPr>
          <p:nvPr>
            <p:ph type="sldNum" sz="quarter" idx="4"/>
          </p:nvPr>
        </p:nvSpPr>
        <p:spPr>
          <a:xfrm>
            <a:off x="0" y="5157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‹N°›</a:t>
            </a:fld>
            <a:endParaRPr lang="en-GB" dirty="0"/>
          </a:p>
        </p:txBody>
      </p:sp>
      <p:sp>
        <p:nvSpPr>
          <p:cNvPr id="3" name="Tagline" descr="{&quot;templafy&quot;:{&quot;type&quot;:&quot;image&quot;,&quot;inheritDimensions&quot;:&quot;inheritNone&quot;,&quot;width&quot;:&quot;7.67 cm&quot;,&quot;binding&quot;:&quot;Form.PLogoChoice.PLogoInsertionWhite&quot;}}" title="Form.PLogoChoice.PLogoInsertionWhite">
            <a:extLst>
              <a:ext uri="{FF2B5EF4-FFF2-40B4-BE49-F238E27FC236}">
                <a16:creationId xmlns:a16="http://schemas.microsoft.com/office/drawing/2014/main" id="{CC218D6D-FEFB-46D0-8813-C99976F4CA16}"/>
              </a:ext>
            </a:extLst>
          </p:cNvPr>
          <p:cNvSpPr/>
          <p:nvPr userDrawn="1"/>
        </p:nvSpPr>
        <p:spPr>
          <a:xfrm>
            <a:off x="6930490" y="4002692"/>
            <a:ext cx="2070635" cy="981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Tree>
    <p:extLst>
      <p:ext uri="{BB962C8B-B14F-4D97-AF65-F5344CB8AC3E}">
        <p14:creationId xmlns:p14="http://schemas.microsoft.com/office/powerpoint/2010/main" val="19874479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 Cov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80C894-9D8D-4E84-92B9-6EA4ECCC00D1}"/>
              </a:ext>
            </a:extLst>
          </p:cNvPr>
          <p:cNvSpPr/>
          <p:nvPr userDrawn="1"/>
        </p:nvSpPr>
        <p:spPr bwMode="invGray">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2" name="Title 1"/>
          <p:cNvSpPr>
            <a:spLocks noGrp="1"/>
          </p:cNvSpPr>
          <p:nvPr>
            <p:ph type="ctrTitle" hasCustomPrompt="1"/>
          </p:nvPr>
        </p:nvSpPr>
        <p:spPr>
          <a:xfrm>
            <a:off x="486000" y="486000"/>
            <a:ext cx="6489001" cy="2328638"/>
          </a:xfrm>
        </p:spPr>
        <p:txBody>
          <a:bodyPr bIns="144000" anchor="b"/>
          <a:lstStyle>
            <a:lvl1pPr algn="l">
              <a:lnSpc>
                <a:spcPct val="100000"/>
              </a:lnSpc>
              <a:defRPr sz="3300">
                <a:solidFill>
                  <a:schemeClr val="bg1"/>
                </a:solidFill>
              </a:defRPr>
            </a:lvl1pPr>
          </a:lstStyle>
          <a:p>
            <a:r>
              <a:rPr lang="en-GB" dirty="0"/>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486000" y="4348665"/>
            <a:ext cx="1440000" cy="116100"/>
          </a:xfrm>
        </p:spPr>
        <p:txBody>
          <a:bodyPr anchor="b"/>
          <a:lstStyle>
            <a:lvl1pPr marL="0" indent="0">
              <a:buNone/>
              <a:defRPr sz="750" b="1">
                <a:solidFill>
                  <a:schemeClr val="bg1"/>
                </a:solidFill>
              </a:defRPr>
            </a:lvl1pPr>
          </a:lstStyle>
          <a:p>
            <a:pPr lvl="0"/>
            <a:r>
              <a:rPr lang="en-GB" dirty="0"/>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485241" y="4540435"/>
            <a:ext cx="1440001" cy="116100"/>
          </a:xfrm>
        </p:spPr>
        <p:txBody>
          <a:bodyPr/>
          <a:lstStyle>
            <a:lvl1pPr>
              <a:defRPr sz="750" b="1">
                <a:solidFill>
                  <a:schemeClr val="bg1"/>
                </a:solidFill>
              </a:defRPr>
            </a:lvl1pPr>
          </a:lstStyle>
          <a:p>
            <a:endParaRPr lang="en-GB" dirty="0"/>
          </a:p>
        </p:txBody>
      </p:sp>
      <p:sp>
        <p:nvSpPr>
          <p:cNvPr id="13" name="Freeform: Shape 12">
            <a:extLst>
              <a:ext uri="{FF2B5EF4-FFF2-40B4-BE49-F238E27FC236}">
                <a16:creationId xmlns:a16="http://schemas.microsoft.com/office/drawing/2014/main" id="{7FDF5EDE-8F7F-4DF3-B844-7C0C4E6AC641}"/>
              </a:ext>
            </a:extLst>
          </p:cNvPr>
          <p:cNvSpPr/>
          <p:nvPr userDrawn="1"/>
        </p:nvSpPr>
        <p:spPr>
          <a:xfrm>
            <a:off x="8379619" y="241214"/>
            <a:ext cx="525938" cy="374935"/>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GB" sz="1350" dirty="0"/>
          </a:p>
        </p:txBody>
      </p:sp>
      <p:sp>
        <p:nvSpPr>
          <p:cNvPr id="5" name="Tagline" descr="{&quot;templafy&quot;:{&quot;type&quot;:&quot;image&quot;,&quot;inheritDimensions&quot;:&quot;inheritNone&quot;,&quot;width&quot;:&quot;7.67 cm&quot;,&quot;binding&quot;:&quot;Form.PLogoChoice.PLogoInsertionWhite&quot;}}" title="Form.PLogoChoice.PLogoInsertionWhite">
            <a:extLst>
              <a:ext uri="{FF2B5EF4-FFF2-40B4-BE49-F238E27FC236}">
                <a16:creationId xmlns:a16="http://schemas.microsoft.com/office/drawing/2014/main" id="{9CE848CF-6894-4564-ABE3-C9ED24818DCD}"/>
              </a:ext>
            </a:extLst>
          </p:cNvPr>
          <p:cNvSpPr/>
          <p:nvPr userDrawn="1"/>
        </p:nvSpPr>
        <p:spPr>
          <a:xfrm>
            <a:off x="6930490" y="4002692"/>
            <a:ext cx="2070635" cy="981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5" name="Text Placeholder 4">
            <a:extLst>
              <a:ext uri="{FF2B5EF4-FFF2-40B4-BE49-F238E27FC236}">
                <a16:creationId xmlns:a16="http://schemas.microsoft.com/office/drawing/2014/main" id="{66C80C8D-1C72-4DEF-843D-58E916672172}"/>
              </a:ext>
            </a:extLst>
          </p:cNvPr>
          <p:cNvSpPr>
            <a:spLocks noGrp="1"/>
          </p:cNvSpPr>
          <p:nvPr>
            <p:ph type="body" sz="quarter" idx="17" hasCustomPrompt="1"/>
          </p:nvPr>
        </p:nvSpPr>
        <p:spPr>
          <a:xfrm>
            <a:off x="486000" y="2814750"/>
            <a:ext cx="6489001" cy="981861"/>
          </a:xfrm>
        </p:spPr>
        <p:txBody>
          <a:bodyPr/>
          <a:lstStyle>
            <a:lvl1pPr marL="0" indent="0">
              <a:buNone/>
              <a:defRPr>
                <a:solidFill>
                  <a:schemeClr val="bg1"/>
                </a:solidFill>
                <a:latin typeface="+mj-lt"/>
              </a:defRPr>
            </a:lvl1pPr>
          </a:lstStyle>
          <a:p>
            <a:pPr lvl="0"/>
            <a:r>
              <a:rPr lang="en-GB" dirty="0"/>
              <a:t>Click to add subtitle</a:t>
            </a:r>
          </a:p>
        </p:txBody>
      </p:sp>
      <p:sp>
        <p:nvSpPr>
          <p:cNvPr id="16" name="Footer Placeholder 7">
            <a:extLst>
              <a:ext uri="{FF2B5EF4-FFF2-40B4-BE49-F238E27FC236}">
                <a16:creationId xmlns:a16="http://schemas.microsoft.com/office/drawing/2014/main" id="{2BE0DF0F-9C1F-48B6-81C9-DE493CAF27FF}"/>
              </a:ext>
            </a:extLst>
          </p:cNvPr>
          <p:cNvSpPr>
            <a:spLocks noGrp="1"/>
          </p:cNvSpPr>
          <p:nvPr>
            <p:ph type="ftr" sz="quarter" idx="11"/>
          </p:nvPr>
        </p:nvSpPr>
        <p:spPr>
          <a:xfrm>
            <a:off x="0" y="5157000"/>
            <a:ext cx="0" cy="0"/>
          </a:xfrm>
        </p:spPr>
        <p:txBody>
          <a:bodyPr/>
          <a:lstStyle>
            <a:lvl1pPr algn="l">
              <a:defRPr sz="100">
                <a:noFill/>
              </a:defRPr>
            </a:lvl1pPr>
          </a:lstStyle>
          <a:p>
            <a:endParaRPr lang="en-GB" dirty="0"/>
          </a:p>
        </p:txBody>
      </p:sp>
      <p:sp>
        <p:nvSpPr>
          <p:cNvPr id="17" name="Slide Number Placeholder 8">
            <a:extLst>
              <a:ext uri="{FF2B5EF4-FFF2-40B4-BE49-F238E27FC236}">
                <a16:creationId xmlns:a16="http://schemas.microsoft.com/office/drawing/2014/main" id="{4EC3851D-A362-49B0-86B2-00F14E8191EC}"/>
              </a:ext>
            </a:extLst>
          </p:cNvPr>
          <p:cNvSpPr>
            <a:spLocks noGrp="1"/>
          </p:cNvSpPr>
          <p:nvPr>
            <p:ph type="sldNum" sz="quarter" idx="4"/>
          </p:nvPr>
        </p:nvSpPr>
        <p:spPr>
          <a:xfrm>
            <a:off x="0" y="5157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‹N°›</a:t>
            </a:fld>
            <a:endParaRPr lang="en-GB" dirty="0"/>
          </a:p>
        </p:txBody>
      </p:sp>
    </p:spTree>
    <p:extLst>
      <p:ext uri="{BB962C8B-B14F-4D97-AF65-F5344CB8AC3E}">
        <p14:creationId xmlns:p14="http://schemas.microsoft.com/office/powerpoint/2010/main" val="42536487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000" y="486000"/>
            <a:ext cx="6489001" cy="2328750"/>
          </a:xfrm>
        </p:spPr>
        <p:txBody>
          <a:bodyPr bIns="144000" anchor="b"/>
          <a:lstStyle>
            <a:lvl1pPr algn="l">
              <a:lnSpc>
                <a:spcPct val="100000"/>
              </a:lnSpc>
              <a:defRPr sz="3300">
                <a:solidFill>
                  <a:schemeClr val="tx2"/>
                </a:solidFill>
              </a:defRPr>
            </a:lvl1pPr>
          </a:lstStyle>
          <a:p>
            <a:r>
              <a:rPr lang="en-GB" dirty="0"/>
              <a:t>Click to add title</a:t>
            </a:r>
          </a:p>
        </p:txBody>
      </p:sp>
      <p:sp>
        <p:nvSpPr>
          <p:cNvPr id="10" name="Text Placeholder 9">
            <a:extLst>
              <a:ext uri="{FF2B5EF4-FFF2-40B4-BE49-F238E27FC236}">
                <a16:creationId xmlns:a16="http://schemas.microsoft.com/office/drawing/2014/main" id="{A1A5C54D-D165-4BAA-A95A-6DA40BFC1373}"/>
              </a:ext>
            </a:extLst>
          </p:cNvPr>
          <p:cNvSpPr>
            <a:spLocks noGrp="1"/>
          </p:cNvSpPr>
          <p:nvPr>
            <p:ph type="body" sz="quarter" idx="14" hasCustomPrompt="1"/>
          </p:nvPr>
        </p:nvSpPr>
        <p:spPr>
          <a:xfrm>
            <a:off x="486000" y="4349630"/>
            <a:ext cx="1440000" cy="116100"/>
          </a:xfrm>
        </p:spPr>
        <p:txBody>
          <a:bodyPr anchor="b"/>
          <a:lstStyle>
            <a:lvl1pPr marL="0" indent="0">
              <a:buNone/>
              <a:defRPr sz="750" b="1">
                <a:solidFill>
                  <a:schemeClr val="tx2"/>
                </a:solidFill>
              </a:defRPr>
            </a:lvl1pPr>
          </a:lstStyle>
          <a:p>
            <a:pPr lvl="0"/>
            <a:r>
              <a:rPr lang="en-GB" dirty="0"/>
              <a:t>Insert name</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486000" y="4541912"/>
            <a:ext cx="1440001" cy="116100"/>
          </a:xfrm>
        </p:spPr>
        <p:txBody>
          <a:bodyPr/>
          <a:lstStyle>
            <a:lvl1pPr>
              <a:defRPr sz="750" b="1">
                <a:solidFill>
                  <a:schemeClr val="tx2"/>
                </a:solidFill>
              </a:defRPr>
            </a:lvl1pPr>
          </a:lstStyle>
          <a:p>
            <a:endParaRPr lang="en-GB" dirty="0"/>
          </a:p>
        </p:txBody>
      </p:sp>
      <p:sp>
        <p:nvSpPr>
          <p:cNvPr id="14" name="Freeform: Shape 13">
            <a:extLst>
              <a:ext uri="{FF2B5EF4-FFF2-40B4-BE49-F238E27FC236}">
                <a16:creationId xmlns:a16="http://schemas.microsoft.com/office/drawing/2014/main" id="{471420AF-1268-4AE1-84DA-164DB71C2C14}"/>
              </a:ext>
            </a:extLst>
          </p:cNvPr>
          <p:cNvSpPr/>
          <p:nvPr userDrawn="1"/>
        </p:nvSpPr>
        <p:spPr>
          <a:xfrm>
            <a:off x="8379619" y="241214"/>
            <a:ext cx="525938" cy="374935"/>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sz="1350" dirty="0"/>
          </a:p>
        </p:txBody>
      </p:sp>
      <p:sp>
        <p:nvSpPr>
          <p:cNvPr id="3"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AE78219-5CBB-4760-B800-636AFE0A99A8}"/>
              </a:ext>
            </a:extLst>
          </p:cNvPr>
          <p:cNvSpPr/>
          <p:nvPr userDrawn="1"/>
        </p:nvSpPr>
        <p:spPr>
          <a:xfrm>
            <a:off x="6930490" y="4002692"/>
            <a:ext cx="2070635" cy="981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5" name="Text Placeholder 4">
            <a:extLst>
              <a:ext uri="{FF2B5EF4-FFF2-40B4-BE49-F238E27FC236}">
                <a16:creationId xmlns:a16="http://schemas.microsoft.com/office/drawing/2014/main" id="{7C86D47D-AFD8-4DC6-BD55-10180E93A99F}"/>
              </a:ext>
            </a:extLst>
          </p:cNvPr>
          <p:cNvSpPr>
            <a:spLocks noGrp="1"/>
          </p:cNvSpPr>
          <p:nvPr>
            <p:ph type="body" sz="quarter" idx="17" hasCustomPrompt="1"/>
          </p:nvPr>
        </p:nvSpPr>
        <p:spPr>
          <a:xfrm>
            <a:off x="486000" y="2814750"/>
            <a:ext cx="6489001" cy="981861"/>
          </a:xfrm>
        </p:spPr>
        <p:txBody>
          <a:bodyPr/>
          <a:lstStyle>
            <a:lvl1pPr marL="0" indent="0">
              <a:buNone/>
              <a:defRPr>
                <a:solidFill>
                  <a:schemeClr val="tx2"/>
                </a:solidFill>
                <a:latin typeface="+mj-lt"/>
              </a:defRPr>
            </a:lvl1pPr>
          </a:lstStyle>
          <a:p>
            <a:pPr lvl="0"/>
            <a:r>
              <a:rPr lang="en-GB" dirty="0"/>
              <a:t>Click to add subtitle</a:t>
            </a:r>
          </a:p>
        </p:txBody>
      </p:sp>
      <p:sp>
        <p:nvSpPr>
          <p:cNvPr id="17" name="Footer Placeholder 7">
            <a:extLst>
              <a:ext uri="{FF2B5EF4-FFF2-40B4-BE49-F238E27FC236}">
                <a16:creationId xmlns:a16="http://schemas.microsoft.com/office/drawing/2014/main" id="{FADB92D4-4128-4A3B-A654-38C0F1360BEB}"/>
              </a:ext>
            </a:extLst>
          </p:cNvPr>
          <p:cNvSpPr>
            <a:spLocks noGrp="1"/>
          </p:cNvSpPr>
          <p:nvPr>
            <p:ph type="ftr" sz="quarter" idx="11"/>
          </p:nvPr>
        </p:nvSpPr>
        <p:spPr>
          <a:xfrm>
            <a:off x="0" y="5157000"/>
            <a:ext cx="0" cy="0"/>
          </a:xfrm>
        </p:spPr>
        <p:txBody>
          <a:bodyPr/>
          <a:lstStyle>
            <a:lvl1pPr algn="l">
              <a:defRPr sz="100">
                <a:noFill/>
              </a:defRPr>
            </a:lvl1pPr>
          </a:lstStyle>
          <a:p>
            <a:endParaRPr lang="en-GB" dirty="0"/>
          </a:p>
        </p:txBody>
      </p:sp>
      <p:sp>
        <p:nvSpPr>
          <p:cNvPr id="18" name="Slide Number Placeholder 8">
            <a:extLst>
              <a:ext uri="{FF2B5EF4-FFF2-40B4-BE49-F238E27FC236}">
                <a16:creationId xmlns:a16="http://schemas.microsoft.com/office/drawing/2014/main" id="{8E1CB220-B3D7-46B6-BFDD-6B22270FC0F8}"/>
              </a:ext>
            </a:extLst>
          </p:cNvPr>
          <p:cNvSpPr>
            <a:spLocks noGrp="1"/>
          </p:cNvSpPr>
          <p:nvPr>
            <p:ph type="sldNum" sz="quarter" idx="4"/>
          </p:nvPr>
        </p:nvSpPr>
        <p:spPr>
          <a:xfrm>
            <a:off x="0" y="5157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‹N°›</a:t>
            </a:fld>
            <a:endParaRPr lang="en-GB" dirty="0"/>
          </a:p>
        </p:txBody>
      </p:sp>
    </p:spTree>
    <p:extLst>
      <p:ext uri="{BB962C8B-B14F-4D97-AF65-F5344CB8AC3E}">
        <p14:creationId xmlns:p14="http://schemas.microsoft.com/office/powerpoint/2010/main" val="2417213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123478"/>
            <a:ext cx="7344816" cy="576064"/>
          </a:xfrm>
          <a:prstGeom prst="rect">
            <a:avLst/>
          </a:prstGeom>
        </p:spPr>
        <p:txBody>
          <a:bodyPr anchor="ctr"/>
          <a:lstStyle>
            <a:lvl1pPr marL="0" indent="0" algn="l">
              <a:buNone/>
              <a:defRPr sz="3600" b="0" baseline="0">
                <a:solidFill>
                  <a:srgbClr val="2765B0"/>
                </a:solidFill>
                <a:latin typeface="+mj-lt"/>
                <a:cs typeface="Arial" pitchFamily="34" charset="0"/>
              </a:defRPr>
            </a:lvl1pPr>
          </a:lstStyle>
          <a:p>
            <a:pPr lvl="0"/>
            <a:r>
              <a:rPr lang="en-US" altLang="ko-KR" dirty="0"/>
              <a:t>BASIC LAYOUT</a:t>
            </a:r>
          </a:p>
        </p:txBody>
      </p:sp>
      <p:cxnSp>
        <p:nvCxnSpPr>
          <p:cNvPr id="5" name="Straight Connector 4"/>
          <p:cNvCxnSpPr/>
          <p:nvPr userDrawn="1"/>
        </p:nvCxnSpPr>
        <p:spPr>
          <a:xfrm>
            <a:off x="-6032" y="817270"/>
            <a:ext cx="7674376" cy="0"/>
          </a:xfrm>
          <a:prstGeom prst="line">
            <a:avLst/>
          </a:prstGeom>
          <a:ln w="19050">
            <a:solidFill>
              <a:srgbClr val="2765B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7421D6D-F3F7-4C4D-9658-51045DCD48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8985" y="123478"/>
            <a:ext cx="1251447" cy="576063"/>
          </a:xfrm>
          <a:prstGeom prst="rect">
            <a:avLst/>
          </a:prstGeom>
        </p:spPr>
      </p:pic>
    </p:spTree>
    <p:extLst>
      <p:ext uri="{BB962C8B-B14F-4D97-AF65-F5344CB8AC3E}">
        <p14:creationId xmlns:p14="http://schemas.microsoft.com/office/powerpoint/2010/main" val="1858360323"/>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2267" y="1622700"/>
            <a:ext cx="4806633" cy="1784700"/>
          </a:xfrm>
        </p:spPr>
        <p:txBody>
          <a:bodyPr anchor="ctr"/>
          <a:lstStyle>
            <a:lvl1pPr algn="l">
              <a:lnSpc>
                <a:spcPct val="100000"/>
              </a:lnSpc>
              <a:defRPr sz="3300">
                <a:solidFill>
                  <a:schemeClr val="tx2"/>
                </a:solidFill>
              </a:defRPr>
            </a:lvl1pPr>
          </a:lstStyle>
          <a:p>
            <a:r>
              <a:rPr lang="en-GB" dirty="0"/>
              <a:t>Click to add title</a:t>
            </a:r>
          </a:p>
        </p:txBody>
      </p:sp>
      <p:sp>
        <p:nvSpPr>
          <p:cNvPr id="28" name="Text Placeholder 9">
            <a:extLst>
              <a:ext uri="{FF2B5EF4-FFF2-40B4-BE49-F238E27FC236}">
                <a16:creationId xmlns:a16="http://schemas.microsoft.com/office/drawing/2014/main" id="{F3DB85B7-7760-4094-B5B7-6A45B6116B99}"/>
              </a:ext>
            </a:extLst>
          </p:cNvPr>
          <p:cNvSpPr>
            <a:spLocks noGrp="1"/>
          </p:cNvSpPr>
          <p:nvPr>
            <p:ph type="body" sz="quarter" idx="14" hasCustomPrompt="1"/>
          </p:nvPr>
        </p:nvSpPr>
        <p:spPr>
          <a:xfrm>
            <a:off x="3852000" y="4349630"/>
            <a:ext cx="1440000" cy="116100"/>
          </a:xfrm>
        </p:spPr>
        <p:txBody>
          <a:bodyPr anchor="b"/>
          <a:lstStyle>
            <a:lvl1pPr marL="0" indent="0">
              <a:buNone/>
              <a:defRPr sz="750" b="1">
                <a:solidFill>
                  <a:schemeClr val="tx2"/>
                </a:solidFill>
              </a:defRPr>
            </a:lvl1pPr>
          </a:lstStyle>
          <a:p>
            <a:pPr lvl="0"/>
            <a:r>
              <a:rPr lang="en-GB" dirty="0"/>
              <a:t>Insert name</a:t>
            </a:r>
          </a:p>
        </p:txBody>
      </p:sp>
      <p:sp>
        <p:nvSpPr>
          <p:cNvPr id="31" name="Date Placeholder 6">
            <a:extLst>
              <a:ext uri="{FF2B5EF4-FFF2-40B4-BE49-F238E27FC236}">
                <a16:creationId xmlns:a16="http://schemas.microsoft.com/office/drawing/2014/main" id="{353E10AF-D600-4770-A150-4A8ED3F945CC}"/>
              </a:ext>
            </a:extLst>
          </p:cNvPr>
          <p:cNvSpPr>
            <a:spLocks noGrp="1"/>
          </p:cNvSpPr>
          <p:nvPr>
            <p:ph type="dt" sz="half" idx="10"/>
          </p:nvPr>
        </p:nvSpPr>
        <p:spPr>
          <a:xfrm>
            <a:off x="3852000" y="4541400"/>
            <a:ext cx="1440001" cy="116100"/>
          </a:xfrm>
        </p:spPr>
        <p:txBody>
          <a:bodyPr/>
          <a:lstStyle>
            <a:lvl1pPr>
              <a:defRPr sz="750" b="1">
                <a:solidFill>
                  <a:schemeClr val="tx2"/>
                </a:solidFill>
              </a:defRPr>
            </a:lvl1pPr>
          </a:lstStyle>
          <a:p>
            <a:endParaRPr lang="en-GB" dirty="0"/>
          </a:p>
        </p:txBody>
      </p:sp>
      <p:sp>
        <p:nvSpPr>
          <p:cNvPr id="5" name="Picture Placeholder 4">
            <a:extLst>
              <a:ext uri="{FF2B5EF4-FFF2-40B4-BE49-F238E27FC236}">
                <a16:creationId xmlns:a16="http://schemas.microsoft.com/office/drawing/2014/main" id="{E7ACB837-D775-4027-8A9A-8A934ABD2C6A}"/>
              </a:ext>
            </a:extLst>
          </p:cNvPr>
          <p:cNvSpPr>
            <a:spLocks noGrp="1"/>
          </p:cNvSpPr>
          <p:nvPr>
            <p:ph type="pic" sz="quarter" idx="18" hasCustomPrompt="1"/>
          </p:nvPr>
        </p:nvSpPr>
        <p:spPr>
          <a:xfrm>
            <a:off x="243000" y="243000"/>
            <a:ext cx="3366000" cy="4657500"/>
          </a:xfrm>
        </p:spPr>
        <p:txBody>
          <a:bodyPr tIns="72000"/>
          <a:lstStyle>
            <a:lvl1pPr marL="0" indent="0" algn="ctr">
              <a:buNone/>
              <a:defRPr sz="1050"/>
            </a:lvl1pPr>
          </a:lstStyle>
          <a:p>
            <a:pPr marL="0" marR="0" lvl="0" indent="0" algn="ctr" defTabSz="685800" rtl="0" eaLnBrk="1" fontAlgn="auto" latinLnBrk="0" hangingPunct="1">
              <a:lnSpc>
                <a:spcPct val="120000"/>
              </a:lnSpc>
              <a:spcBef>
                <a:spcPts val="225"/>
              </a:spcBef>
              <a:spcAft>
                <a:spcPts val="450"/>
              </a:spcAft>
              <a:buClrTx/>
              <a:buSzTx/>
              <a:buFont typeface="Arial" panose="020B0604020202020204" pitchFamily="34" charset="0"/>
              <a:buNone/>
              <a:tabLst/>
              <a:defRPr/>
            </a:pPr>
            <a:r>
              <a:rPr lang="en-GB" dirty="0"/>
              <a:t>Click here and insert picture via Templafy</a:t>
            </a:r>
          </a:p>
        </p:txBody>
      </p:sp>
      <p:sp>
        <p:nvSpPr>
          <p:cNvPr id="34" name="Freeform: Shape 33">
            <a:extLst>
              <a:ext uri="{FF2B5EF4-FFF2-40B4-BE49-F238E27FC236}">
                <a16:creationId xmlns:a16="http://schemas.microsoft.com/office/drawing/2014/main" id="{2DB09BC2-598E-40D3-B291-F2AE97681E15}"/>
              </a:ext>
            </a:extLst>
          </p:cNvPr>
          <p:cNvSpPr/>
          <p:nvPr userDrawn="1"/>
        </p:nvSpPr>
        <p:spPr>
          <a:xfrm>
            <a:off x="8379619" y="241214"/>
            <a:ext cx="525938" cy="374935"/>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sz="1350" dirty="0"/>
          </a:p>
        </p:txBody>
      </p:sp>
      <p:sp>
        <p:nvSpPr>
          <p:cNvPr id="3"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CFCDB02C-C393-45D0-9339-45B1931BD426}"/>
              </a:ext>
            </a:extLst>
          </p:cNvPr>
          <p:cNvSpPr/>
          <p:nvPr userDrawn="1"/>
        </p:nvSpPr>
        <p:spPr>
          <a:xfrm>
            <a:off x="6930490" y="4002692"/>
            <a:ext cx="2070635" cy="981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3" name="Footer Placeholder 7">
            <a:extLst>
              <a:ext uri="{FF2B5EF4-FFF2-40B4-BE49-F238E27FC236}">
                <a16:creationId xmlns:a16="http://schemas.microsoft.com/office/drawing/2014/main" id="{6065F747-4561-4901-98B7-BF52331654D4}"/>
              </a:ext>
            </a:extLst>
          </p:cNvPr>
          <p:cNvSpPr>
            <a:spLocks noGrp="1"/>
          </p:cNvSpPr>
          <p:nvPr>
            <p:ph type="ftr" sz="quarter" idx="11"/>
          </p:nvPr>
        </p:nvSpPr>
        <p:spPr>
          <a:xfrm>
            <a:off x="0" y="5157000"/>
            <a:ext cx="0" cy="0"/>
          </a:xfrm>
        </p:spPr>
        <p:txBody>
          <a:bodyPr/>
          <a:lstStyle>
            <a:lvl1pPr algn="l">
              <a:defRPr sz="100">
                <a:noFill/>
              </a:defRPr>
            </a:lvl1pPr>
          </a:lstStyle>
          <a:p>
            <a:endParaRPr lang="en-GB" dirty="0"/>
          </a:p>
        </p:txBody>
      </p:sp>
      <p:sp>
        <p:nvSpPr>
          <p:cNvPr id="14" name="Slide Number Placeholder 8">
            <a:extLst>
              <a:ext uri="{FF2B5EF4-FFF2-40B4-BE49-F238E27FC236}">
                <a16:creationId xmlns:a16="http://schemas.microsoft.com/office/drawing/2014/main" id="{871C597D-634C-4C0B-95AD-0C969D58456C}"/>
              </a:ext>
            </a:extLst>
          </p:cNvPr>
          <p:cNvSpPr>
            <a:spLocks noGrp="1"/>
          </p:cNvSpPr>
          <p:nvPr>
            <p:ph type="sldNum" sz="quarter" idx="4"/>
          </p:nvPr>
        </p:nvSpPr>
        <p:spPr>
          <a:xfrm>
            <a:off x="0" y="5157000"/>
            <a:ext cx="0" cy="0"/>
          </a:xfrm>
          <a:prstGeom prst="rect">
            <a:avLst/>
          </a:prstGeom>
        </p:spPr>
        <p:txBody>
          <a:bodyPr vert="horz" lIns="0" tIns="0" rIns="0" bIns="0" rtlCol="0" anchor="b"/>
          <a:lstStyle>
            <a:lvl1pPr algn="l">
              <a:defRPr sz="100">
                <a:noFill/>
              </a:defRPr>
            </a:lvl1pPr>
          </a:lstStyle>
          <a:p>
            <a:fld id="{23AA811B-2EBD-4900-905E-5BE206449611}" type="slidenum">
              <a:rPr lang="en-GB" smtClean="0"/>
              <a:pPr/>
              <a:t>‹N°›</a:t>
            </a:fld>
            <a:endParaRPr lang="en-GB" dirty="0"/>
          </a:p>
        </p:txBody>
      </p:sp>
    </p:spTree>
    <p:extLst>
      <p:ext uri="{BB962C8B-B14F-4D97-AF65-F5344CB8AC3E}">
        <p14:creationId xmlns:p14="http://schemas.microsoft.com/office/powerpoint/2010/main" val="18602258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A. Agenda">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F3B750-FD0B-4117-8CF8-02751916C1F8}"/>
              </a:ext>
            </a:extLst>
          </p:cNvPr>
          <p:cNvSpPr/>
          <p:nvPr userDrawn="1"/>
        </p:nvSpPr>
        <p:spPr bwMode="invGray">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7" name="Text Placeholder 2"/>
          <p:cNvSpPr>
            <a:spLocks noGrp="1"/>
          </p:cNvSpPr>
          <p:nvPr>
            <p:ph type="body" sz="quarter" idx="13" hasCustomPrompt="1"/>
          </p:nvPr>
        </p:nvSpPr>
        <p:spPr>
          <a:xfrm>
            <a:off x="486000" y="486000"/>
            <a:ext cx="4806000" cy="4171500"/>
          </a:xfrm>
        </p:spPr>
        <p:txBody>
          <a:bodyPr anchor="ctr"/>
          <a:lstStyle>
            <a:lvl1pPr marL="0" indent="0">
              <a:spcBef>
                <a:spcPts val="225"/>
              </a:spcBef>
              <a:spcAft>
                <a:spcPts val="450"/>
              </a:spcAft>
              <a:buFont typeface="Arial" panose="020B0604020202020204" pitchFamily="34" charset="0"/>
              <a:buChar char="​"/>
              <a:defRPr>
                <a:solidFill>
                  <a:schemeClr val="bg1"/>
                </a:solidFill>
              </a:defRPr>
            </a:lvl1pPr>
            <a:lvl2pPr marL="0" indent="0">
              <a:spcBef>
                <a:spcPts val="225"/>
              </a:spcBef>
              <a:spcAft>
                <a:spcPts val="450"/>
              </a:spcAft>
              <a:buFont typeface="Arial" panose="020B0604020202020204" pitchFamily="34" charset="0"/>
              <a:buChar char="​"/>
              <a:defRPr sz="1500" b="1">
                <a:solidFill>
                  <a:schemeClr val="bg1"/>
                </a:solidFill>
              </a:defRPr>
            </a:lvl2pPr>
            <a:lvl3pPr marL="0" indent="0">
              <a:spcBef>
                <a:spcPts val="225"/>
              </a:spcBef>
              <a:spcAft>
                <a:spcPts val="450"/>
              </a:spcAft>
              <a:buFont typeface="Arial" panose="020B0604020202020204" pitchFamily="34" charset="0"/>
              <a:buChar char="​"/>
              <a:defRPr sz="1500">
                <a:solidFill>
                  <a:schemeClr val="bg1"/>
                </a:solidFill>
              </a:defRPr>
            </a:lvl3pPr>
            <a:lvl4pPr marL="0" indent="0">
              <a:spcBef>
                <a:spcPts val="225"/>
              </a:spcBef>
              <a:spcAft>
                <a:spcPts val="450"/>
              </a:spcAft>
              <a:buFont typeface="Arial" panose="020B0604020202020204" pitchFamily="34" charset="0"/>
              <a:buChar char="​"/>
              <a:defRPr sz="1500">
                <a:solidFill>
                  <a:schemeClr val="bg1"/>
                </a:solidFill>
              </a:defRPr>
            </a:lvl4pPr>
            <a:lvl5pPr marL="0" indent="0">
              <a:spcBef>
                <a:spcPts val="225"/>
              </a:spcBef>
              <a:spcAft>
                <a:spcPts val="450"/>
              </a:spcAft>
              <a:buFont typeface="Arial" panose="020B0604020202020204" pitchFamily="34" charset="0"/>
              <a:buChar char="​"/>
              <a:defRPr sz="1500">
                <a:solidFill>
                  <a:schemeClr val="bg1"/>
                </a:solidFill>
              </a:defRPr>
            </a:lvl5pPr>
            <a:lvl6pPr marL="0" indent="0">
              <a:spcBef>
                <a:spcPts val="225"/>
              </a:spcBef>
              <a:spcAft>
                <a:spcPts val="450"/>
              </a:spcAft>
              <a:buFont typeface="Arial" panose="020B0604020202020204" pitchFamily="34" charset="0"/>
              <a:buChar char="​"/>
              <a:defRPr sz="1500">
                <a:solidFill>
                  <a:schemeClr val="bg1"/>
                </a:solidFill>
              </a:defRPr>
            </a:lvl6pPr>
            <a:lvl7pPr marL="0" indent="0">
              <a:spcBef>
                <a:spcPts val="225"/>
              </a:spcBef>
              <a:spcAft>
                <a:spcPts val="450"/>
              </a:spcAft>
              <a:buFont typeface="Arial" panose="020B0604020202020204" pitchFamily="34" charset="0"/>
              <a:buChar char="​"/>
              <a:defRPr sz="1500">
                <a:solidFill>
                  <a:schemeClr val="bg1"/>
                </a:solidFill>
              </a:defRPr>
            </a:lvl7pPr>
            <a:lvl8pPr marL="0" indent="0">
              <a:spcBef>
                <a:spcPts val="225"/>
              </a:spcBef>
              <a:spcAft>
                <a:spcPts val="450"/>
              </a:spcAft>
              <a:buFont typeface="Arial" panose="020B0604020202020204" pitchFamily="34" charset="0"/>
              <a:buChar char="​"/>
              <a:defRPr sz="1500">
                <a:solidFill>
                  <a:schemeClr val="bg1"/>
                </a:solidFill>
              </a:defRPr>
            </a:lvl8pPr>
            <a:lvl9pPr marL="0" indent="0">
              <a:spcBef>
                <a:spcPts val="225"/>
              </a:spcBef>
              <a:spcAft>
                <a:spcPts val="450"/>
              </a:spcAft>
              <a:buFont typeface="Arial" panose="020B0604020202020204" pitchFamily="34" charset="0"/>
              <a:buChar char="​"/>
              <a:defRPr sz="1500">
                <a:solidFill>
                  <a:schemeClr val="bg1"/>
                </a:solidFill>
              </a:defRPr>
            </a:lvl9pPr>
          </a:lstStyle>
          <a:p>
            <a:pPr lvl="0"/>
            <a:r>
              <a:rPr lang="en-GB" noProof="0" dirty="0"/>
              <a:t>01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bg1"/>
                </a:solidFill>
              </a:defRPr>
            </a:lvl1pPr>
          </a:lstStyle>
          <a:p>
            <a:endParaRPr lang="en-GB"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GB" smtClean="0"/>
              <a:pPr/>
              <a:t>‹N°›</a:t>
            </a:fld>
            <a:endParaRPr lang="en-GB" dirty="0"/>
          </a:p>
        </p:txBody>
      </p:sp>
      <p:sp>
        <p:nvSpPr>
          <p:cNvPr id="3" name="TextBox 2">
            <a:extLst>
              <a:ext uri="{FF2B5EF4-FFF2-40B4-BE49-F238E27FC236}">
                <a16:creationId xmlns:a16="http://schemas.microsoft.com/office/drawing/2014/main" id="{B5A42DB6-37C7-4655-8383-4D4C615303B7}"/>
              </a:ext>
            </a:extLst>
          </p:cNvPr>
          <p:cNvSpPr txBox="1"/>
          <p:nvPr userDrawn="1"/>
        </p:nvSpPr>
        <p:spPr>
          <a:xfrm>
            <a:off x="5536406" y="2114986"/>
            <a:ext cx="3121595" cy="830997"/>
          </a:xfrm>
          <a:prstGeom prst="rect">
            <a:avLst/>
          </a:prstGeom>
          <a:noFill/>
        </p:spPr>
        <p:txBody>
          <a:bodyPr wrap="square" lIns="0" tIns="0" rIns="0" bIns="0" rtlCol="0">
            <a:spAutoFit/>
          </a:bodyPr>
          <a:lstStyle/>
          <a:p>
            <a:pPr algn="r"/>
            <a:r>
              <a:rPr lang="en-GB" sz="5400" dirty="0">
                <a:solidFill>
                  <a:schemeClr val="bg1"/>
                </a:solidFill>
              </a:rPr>
              <a:t>Agenda</a:t>
            </a:r>
          </a:p>
        </p:txBody>
      </p:sp>
      <p:sp>
        <p:nvSpPr>
          <p:cNvPr id="26" name="Freeform: Shape 25">
            <a:extLst>
              <a:ext uri="{FF2B5EF4-FFF2-40B4-BE49-F238E27FC236}">
                <a16:creationId xmlns:a16="http://schemas.microsoft.com/office/drawing/2014/main" id="{E4BBEEFE-FD1C-41BE-8701-C445D2EB12C0}"/>
              </a:ext>
            </a:extLst>
          </p:cNvPr>
          <p:cNvSpPr/>
          <p:nvPr userDrawn="1"/>
        </p:nvSpPr>
        <p:spPr>
          <a:xfrm>
            <a:off x="8379619" y="241214"/>
            <a:ext cx="525938" cy="374935"/>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GB" sz="1350" dirty="0"/>
          </a:p>
        </p:txBody>
      </p:sp>
      <p:sp>
        <p:nvSpPr>
          <p:cNvPr id="5" name="Tagline" descr="{&quot;templafy&quot;:{&quot;type&quot;:&quot;image&quot;,&quot;inheritDimensions&quot;:&quot;inheritNone&quot;,&quot;width&quot;:&quot;7.67 cm&quot;,&quot;binding&quot;:&quot;Form.PLogoChoice.PLogoInsertionWhite&quot;}}" title="Form.PLogoChoice.PLogoInsertionWhite">
            <a:extLst>
              <a:ext uri="{FF2B5EF4-FFF2-40B4-BE49-F238E27FC236}">
                <a16:creationId xmlns:a16="http://schemas.microsoft.com/office/drawing/2014/main" id="{3EF1636C-932C-4747-B37D-D0B1E2D9AB18}"/>
              </a:ext>
            </a:extLst>
          </p:cNvPr>
          <p:cNvSpPr/>
          <p:nvPr userDrawn="1"/>
        </p:nvSpPr>
        <p:spPr>
          <a:xfrm>
            <a:off x="6930490" y="4002692"/>
            <a:ext cx="2070635" cy="981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Tree>
    <p:extLst>
      <p:ext uri="{BB962C8B-B14F-4D97-AF65-F5344CB8AC3E}">
        <p14:creationId xmlns:p14="http://schemas.microsoft.com/office/powerpoint/2010/main" val="1197997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 Agenda">
    <p:bg>
      <p:bgPr>
        <a:solidFill>
          <a:srgbClr val="F7F6F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A02891-9B5C-45AF-8221-7F98276EA462}"/>
              </a:ext>
            </a:extLst>
          </p:cNvPr>
          <p:cNvSpPr/>
          <p:nvPr userDrawn="1"/>
        </p:nvSpPr>
        <p:spPr>
          <a:xfrm>
            <a:off x="0" y="0"/>
            <a:ext cx="9144000" cy="51435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pic>
        <p:nvPicPr>
          <p:cNvPr id="2" name="Graphic 1">
            <a:extLst>
              <a:ext uri="{FF2B5EF4-FFF2-40B4-BE49-F238E27FC236}">
                <a16:creationId xmlns:a16="http://schemas.microsoft.com/office/drawing/2014/main" id="{00884CB1-C89E-483F-AD92-A451F60F1CF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082" t="20310" r="8216" b="23549"/>
          <a:stretch/>
        </p:blipFill>
        <p:spPr>
          <a:xfrm>
            <a:off x="142875" y="1579151"/>
            <a:ext cx="7719079" cy="2241765"/>
          </a:xfrm>
          <a:prstGeom prst="rect">
            <a:avLst/>
          </a:prstGeom>
        </p:spPr>
      </p:pic>
      <p:sp>
        <p:nvSpPr>
          <p:cNvPr id="11" name="Text Placeholder 2">
            <a:extLst>
              <a:ext uri="{FF2B5EF4-FFF2-40B4-BE49-F238E27FC236}">
                <a16:creationId xmlns:a16="http://schemas.microsoft.com/office/drawing/2014/main" id="{9AB77215-63F5-457D-BB11-70300B8118CE}"/>
              </a:ext>
            </a:extLst>
          </p:cNvPr>
          <p:cNvSpPr>
            <a:spLocks noGrp="1"/>
          </p:cNvSpPr>
          <p:nvPr>
            <p:ph type="body" sz="quarter" idx="13" hasCustomPrompt="1"/>
          </p:nvPr>
        </p:nvSpPr>
        <p:spPr>
          <a:xfrm>
            <a:off x="486000" y="486000"/>
            <a:ext cx="4806000" cy="4171500"/>
          </a:xfrm>
        </p:spPr>
        <p:txBody>
          <a:bodyPr anchor="ctr"/>
          <a:lstStyle>
            <a:lvl1pPr marL="0" indent="0">
              <a:spcBef>
                <a:spcPts val="225"/>
              </a:spcBef>
              <a:spcAft>
                <a:spcPts val="450"/>
              </a:spcAft>
              <a:buFont typeface="Arial" panose="020B0604020202020204" pitchFamily="34" charset="0"/>
              <a:buChar char="​"/>
              <a:defRPr>
                <a:solidFill>
                  <a:schemeClr val="tx2"/>
                </a:solidFill>
              </a:defRPr>
            </a:lvl1pPr>
            <a:lvl2pPr marL="0" indent="0">
              <a:spcBef>
                <a:spcPts val="225"/>
              </a:spcBef>
              <a:spcAft>
                <a:spcPts val="450"/>
              </a:spcAft>
              <a:buFont typeface="Arial" panose="020B0604020202020204" pitchFamily="34" charset="0"/>
              <a:buChar char="​"/>
              <a:defRPr sz="1500" b="1">
                <a:solidFill>
                  <a:schemeClr val="tx2"/>
                </a:solidFill>
              </a:defRPr>
            </a:lvl2pPr>
            <a:lvl3pPr marL="0" indent="0">
              <a:spcBef>
                <a:spcPts val="225"/>
              </a:spcBef>
              <a:spcAft>
                <a:spcPts val="450"/>
              </a:spcAft>
              <a:buFont typeface="Arial" panose="020B0604020202020204" pitchFamily="34" charset="0"/>
              <a:buChar char="​"/>
              <a:defRPr sz="1500">
                <a:solidFill>
                  <a:schemeClr val="tx2"/>
                </a:solidFill>
              </a:defRPr>
            </a:lvl3pPr>
            <a:lvl4pPr marL="0" indent="0">
              <a:spcBef>
                <a:spcPts val="225"/>
              </a:spcBef>
              <a:spcAft>
                <a:spcPts val="450"/>
              </a:spcAft>
              <a:buFont typeface="Arial" panose="020B0604020202020204" pitchFamily="34" charset="0"/>
              <a:buChar char="​"/>
              <a:defRPr sz="1500">
                <a:solidFill>
                  <a:schemeClr val="tx2"/>
                </a:solidFill>
              </a:defRPr>
            </a:lvl4pPr>
            <a:lvl5pPr marL="0" indent="0">
              <a:spcBef>
                <a:spcPts val="225"/>
              </a:spcBef>
              <a:spcAft>
                <a:spcPts val="450"/>
              </a:spcAft>
              <a:buFont typeface="Arial" panose="020B0604020202020204" pitchFamily="34" charset="0"/>
              <a:buChar char="​"/>
              <a:defRPr sz="1500">
                <a:solidFill>
                  <a:schemeClr val="tx2"/>
                </a:solidFill>
              </a:defRPr>
            </a:lvl5pPr>
            <a:lvl6pPr marL="0" indent="0">
              <a:spcBef>
                <a:spcPts val="225"/>
              </a:spcBef>
              <a:spcAft>
                <a:spcPts val="450"/>
              </a:spcAft>
              <a:buFont typeface="Arial" panose="020B0604020202020204" pitchFamily="34" charset="0"/>
              <a:buChar char="​"/>
              <a:defRPr sz="1500">
                <a:solidFill>
                  <a:schemeClr val="tx2"/>
                </a:solidFill>
              </a:defRPr>
            </a:lvl6pPr>
            <a:lvl7pPr marL="0" indent="0">
              <a:spcBef>
                <a:spcPts val="225"/>
              </a:spcBef>
              <a:spcAft>
                <a:spcPts val="450"/>
              </a:spcAft>
              <a:buFont typeface="Arial" panose="020B0604020202020204" pitchFamily="34" charset="0"/>
              <a:buChar char="​"/>
              <a:defRPr sz="1500">
                <a:solidFill>
                  <a:schemeClr val="tx2"/>
                </a:solidFill>
              </a:defRPr>
            </a:lvl7pPr>
            <a:lvl8pPr marL="0" indent="0">
              <a:spcBef>
                <a:spcPts val="225"/>
              </a:spcBef>
              <a:spcAft>
                <a:spcPts val="450"/>
              </a:spcAft>
              <a:buFont typeface="Arial" panose="020B0604020202020204" pitchFamily="34" charset="0"/>
              <a:buChar char="​"/>
              <a:defRPr sz="1500">
                <a:solidFill>
                  <a:schemeClr val="tx2"/>
                </a:solidFill>
              </a:defRPr>
            </a:lvl8pPr>
            <a:lvl9pPr marL="0" indent="0">
              <a:spcBef>
                <a:spcPts val="225"/>
              </a:spcBef>
              <a:spcAft>
                <a:spcPts val="450"/>
              </a:spcAft>
              <a:buFont typeface="Arial" panose="020B0604020202020204" pitchFamily="34" charset="0"/>
              <a:buChar char="​"/>
              <a:defRPr sz="1500">
                <a:solidFill>
                  <a:schemeClr val="tx2"/>
                </a:solidFill>
              </a:defRPr>
            </a:lvl9pPr>
          </a:lstStyle>
          <a:p>
            <a:pPr lvl="0"/>
            <a:r>
              <a:rPr lang="en-GB" noProof="0" dirty="0"/>
              <a:t>01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tx2"/>
                </a:solidFill>
              </a:defRPr>
            </a:lvl1pPr>
          </a:lstStyle>
          <a:p>
            <a:endParaRPr lang="en-GB"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tx2"/>
                </a:solidFill>
              </a:defRPr>
            </a:lvl1pPr>
          </a:lstStyle>
          <a:p>
            <a:endParaRPr lang="en-GB"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GB" smtClean="0"/>
              <a:pPr/>
              <a:t>‹N°›</a:t>
            </a:fld>
            <a:endParaRPr lang="en-GB" dirty="0"/>
          </a:p>
        </p:txBody>
      </p:sp>
      <p:sp>
        <p:nvSpPr>
          <p:cNvPr id="43" name="Freeform: Shape 42">
            <a:extLst>
              <a:ext uri="{FF2B5EF4-FFF2-40B4-BE49-F238E27FC236}">
                <a16:creationId xmlns:a16="http://schemas.microsoft.com/office/drawing/2014/main" id="{5058A511-E7D3-48F5-9E56-C90D4AEF4335}"/>
              </a:ext>
            </a:extLst>
          </p:cNvPr>
          <p:cNvSpPr/>
          <p:nvPr userDrawn="1"/>
        </p:nvSpPr>
        <p:spPr>
          <a:xfrm>
            <a:off x="8379619" y="241214"/>
            <a:ext cx="525938" cy="374935"/>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sz="1350" dirty="0"/>
          </a:p>
        </p:txBody>
      </p:sp>
      <p:sp>
        <p:nvSpPr>
          <p:cNvPr id="3" name="imag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2AD425B-83E9-4675-A5F8-3B70DC855783}"/>
              </a:ext>
            </a:extLst>
          </p:cNvPr>
          <p:cNvSpPr/>
          <p:nvPr userDrawn="1"/>
        </p:nvSpPr>
        <p:spPr>
          <a:xfrm>
            <a:off x="6930490" y="4002692"/>
            <a:ext cx="2070635" cy="981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Tree>
    <p:extLst>
      <p:ext uri="{BB962C8B-B14F-4D97-AF65-F5344CB8AC3E}">
        <p14:creationId xmlns:p14="http://schemas.microsoft.com/office/powerpoint/2010/main" val="25835606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anded Agenda">
    <p:bg>
      <p:bgPr>
        <a:solidFill>
          <a:srgbClr val="F7F6F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A02891-9B5C-45AF-8221-7F98276EA462}"/>
              </a:ext>
            </a:extLst>
          </p:cNvPr>
          <p:cNvSpPr/>
          <p:nvPr userDrawn="1"/>
        </p:nvSpPr>
        <p:spPr>
          <a:xfrm>
            <a:off x="0" y="0"/>
            <a:ext cx="9144000" cy="51435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lvl1pPr>
              <a:defRPr>
                <a:solidFill>
                  <a:schemeClr val="tx2"/>
                </a:solidFill>
              </a:defRPr>
            </a:lvl1pPr>
          </a:lstStyle>
          <a:p>
            <a:fld id="{C2AD94F7-3470-4EDF-8360-C604BB358116}" type="datetime3">
              <a:rPr lang="en-US" smtClean="0"/>
              <a:t>12 January 2022</a:t>
            </a:fld>
            <a:endParaRPr lang="en-GB"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lvl1pPr>
              <a:defRPr>
                <a:solidFill>
                  <a:schemeClr val="tx2"/>
                </a:solidFill>
              </a:defRPr>
            </a:lvl1pPr>
          </a:lstStyle>
          <a:p>
            <a:endParaRPr lang="en-GB"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GB" smtClean="0"/>
              <a:pPr/>
              <a:t>‹N°›</a:t>
            </a:fld>
            <a:endParaRPr lang="en-GB" dirty="0"/>
          </a:p>
        </p:txBody>
      </p:sp>
      <p:sp>
        <p:nvSpPr>
          <p:cNvPr id="43" name="Freeform: Shape 42">
            <a:extLst>
              <a:ext uri="{FF2B5EF4-FFF2-40B4-BE49-F238E27FC236}">
                <a16:creationId xmlns:a16="http://schemas.microsoft.com/office/drawing/2014/main" id="{5058A511-E7D3-48F5-9E56-C90D4AEF4335}"/>
              </a:ext>
            </a:extLst>
          </p:cNvPr>
          <p:cNvSpPr/>
          <p:nvPr userDrawn="1"/>
        </p:nvSpPr>
        <p:spPr>
          <a:xfrm>
            <a:off x="8379619" y="241214"/>
            <a:ext cx="525938" cy="374935"/>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sz="1350" dirty="0"/>
          </a:p>
        </p:txBody>
      </p:sp>
      <p:pic>
        <p:nvPicPr>
          <p:cNvPr id="2" name="Graphic 1">
            <a:extLst>
              <a:ext uri="{FF2B5EF4-FFF2-40B4-BE49-F238E27FC236}">
                <a16:creationId xmlns:a16="http://schemas.microsoft.com/office/drawing/2014/main" id="{00884CB1-C89E-483F-AD92-A451F60F1CF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082" t="20310" r="8216" b="23549"/>
          <a:stretch/>
        </p:blipFill>
        <p:spPr>
          <a:xfrm>
            <a:off x="142875" y="1579151"/>
            <a:ext cx="7719079" cy="2241765"/>
          </a:xfrm>
          <a:prstGeom prst="rect">
            <a:avLst/>
          </a:prstGeom>
        </p:spPr>
      </p:pic>
      <p:sp>
        <p:nvSpPr>
          <p:cNvPr id="3" name="imag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2AD425B-83E9-4675-A5F8-3B70DC855783}"/>
              </a:ext>
            </a:extLst>
          </p:cNvPr>
          <p:cNvSpPr/>
          <p:nvPr userDrawn="1"/>
        </p:nvSpPr>
        <p:spPr>
          <a:xfrm>
            <a:off x="6930490" y="4002692"/>
            <a:ext cx="2070635" cy="981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Tree>
    <p:extLst>
      <p:ext uri="{BB962C8B-B14F-4D97-AF65-F5344CB8AC3E}">
        <p14:creationId xmlns:p14="http://schemas.microsoft.com/office/powerpoint/2010/main" val="17968208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 Agenda">
    <p:bg bwMode="grayWhite">
      <p:bgPr>
        <a:solidFill>
          <a:srgbClr val="F7F6F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4AFEEA-94E5-4AC9-A1E0-1C0A39ED59BF}"/>
              </a:ext>
            </a:extLst>
          </p:cNvPr>
          <p:cNvSpPr/>
          <p:nvPr userDrawn="1"/>
        </p:nvSpPr>
        <p:spPr>
          <a:xfrm>
            <a:off x="0" y="0"/>
            <a:ext cx="9144000" cy="51435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pic>
        <p:nvPicPr>
          <p:cNvPr id="17" name="Graphic 16">
            <a:extLst>
              <a:ext uri="{FF2B5EF4-FFF2-40B4-BE49-F238E27FC236}">
                <a16:creationId xmlns:a16="http://schemas.microsoft.com/office/drawing/2014/main" id="{E04617A3-773E-4D38-A193-F8C5B6A520C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082" t="20310" r="8216" b="23549"/>
          <a:stretch/>
        </p:blipFill>
        <p:spPr>
          <a:xfrm>
            <a:off x="142875" y="1579151"/>
            <a:ext cx="7719079" cy="2241765"/>
          </a:xfrm>
          <a:prstGeom prst="rect">
            <a:avLst/>
          </a:prstGeom>
        </p:spPr>
      </p:pic>
      <p:sp>
        <p:nvSpPr>
          <p:cNvPr id="25" name="Text Placeholder 2">
            <a:extLst>
              <a:ext uri="{FF2B5EF4-FFF2-40B4-BE49-F238E27FC236}">
                <a16:creationId xmlns:a16="http://schemas.microsoft.com/office/drawing/2014/main" id="{A2A3BC1C-0A3F-4D46-8A19-9812D28C2BA4}"/>
              </a:ext>
            </a:extLst>
          </p:cNvPr>
          <p:cNvSpPr>
            <a:spLocks noGrp="1"/>
          </p:cNvSpPr>
          <p:nvPr>
            <p:ph type="body" sz="quarter" idx="17" hasCustomPrompt="1"/>
          </p:nvPr>
        </p:nvSpPr>
        <p:spPr bwMode="gray">
          <a:xfrm>
            <a:off x="2169000" y="486000"/>
            <a:ext cx="4806000" cy="4171500"/>
          </a:xfrm>
        </p:spPr>
        <p:txBody>
          <a:bodyPr anchor="ctr"/>
          <a:lstStyle>
            <a:lvl1pPr marL="0" indent="0">
              <a:lnSpc>
                <a:spcPts val="1950"/>
              </a:lnSpc>
              <a:spcBef>
                <a:spcPts val="0"/>
              </a:spcBef>
              <a:spcAft>
                <a:spcPts val="0"/>
              </a:spcAft>
              <a:buFont typeface="Arial" panose="020B0604020202020204" pitchFamily="34" charset="0"/>
              <a:buChar char="​"/>
              <a:tabLst/>
              <a:defRPr>
                <a:solidFill>
                  <a:schemeClr val="tx2"/>
                </a:solidFill>
              </a:defRPr>
            </a:lvl1pPr>
            <a:lvl2pPr marL="202500" indent="-202500">
              <a:lnSpc>
                <a:spcPts val="1950"/>
              </a:lnSpc>
              <a:spcBef>
                <a:spcPts val="0"/>
              </a:spcBef>
              <a:spcAft>
                <a:spcPts val="0"/>
              </a:spcAft>
              <a:buFont typeface="Arial" panose="020B0604020202020204" pitchFamily="34" charset="0"/>
              <a:buChar char="•"/>
              <a:defRPr sz="1500" b="0">
                <a:solidFill>
                  <a:schemeClr val="tx2"/>
                </a:solidFill>
              </a:defRPr>
            </a:lvl2pPr>
            <a:lvl3pPr marL="0" indent="0">
              <a:lnSpc>
                <a:spcPts val="1950"/>
              </a:lnSpc>
              <a:spcBef>
                <a:spcPts val="0"/>
              </a:spcBef>
              <a:spcAft>
                <a:spcPts val="0"/>
              </a:spcAft>
              <a:buFont typeface="Arial" panose="020B0604020202020204" pitchFamily="34" charset="0"/>
              <a:buChar char="​"/>
              <a:defRPr sz="1500">
                <a:solidFill>
                  <a:schemeClr val="tx2"/>
                </a:solidFill>
              </a:defRPr>
            </a:lvl3pPr>
            <a:lvl4pPr marL="0" indent="0">
              <a:lnSpc>
                <a:spcPts val="1950"/>
              </a:lnSpc>
              <a:spcBef>
                <a:spcPts val="0"/>
              </a:spcBef>
              <a:spcAft>
                <a:spcPts val="0"/>
              </a:spcAft>
              <a:buFont typeface="Arial" panose="020B0604020202020204" pitchFamily="34" charset="0"/>
              <a:buChar char="​"/>
              <a:defRPr lang="en-GB" sz="1500" b="0" kern="1200" noProof="0" dirty="0">
                <a:solidFill>
                  <a:schemeClr val="tx2"/>
                </a:solidFill>
                <a:latin typeface="+mn-lt"/>
                <a:ea typeface="+mn-ea"/>
                <a:cs typeface="+mn-cs"/>
              </a:defRPr>
            </a:lvl4pPr>
            <a:lvl5pPr marL="0" indent="0">
              <a:lnSpc>
                <a:spcPts val="1950"/>
              </a:lnSpc>
              <a:spcBef>
                <a:spcPts val="0"/>
              </a:spcBef>
              <a:spcAft>
                <a:spcPts val="0"/>
              </a:spcAft>
              <a:buFont typeface="Arial" panose="020B0604020202020204" pitchFamily="34" charset="0"/>
              <a:buChar char="​"/>
              <a:defRPr sz="1500">
                <a:solidFill>
                  <a:schemeClr val="tx2"/>
                </a:solidFill>
              </a:defRPr>
            </a:lvl5pPr>
            <a:lvl6pPr marL="0" indent="0">
              <a:lnSpc>
                <a:spcPts val="1950"/>
              </a:lnSpc>
              <a:spcBef>
                <a:spcPts val="0"/>
              </a:spcBef>
              <a:spcAft>
                <a:spcPts val="0"/>
              </a:spcAft>
              <a:buFont typeface="Arial" panose="020B0604020202020204" pitchFamily="34" charset="0"/>
              <a:buChar char="​"/>
              <a:defRPr lang="en-GB" sz="1500" b="0" kern="1200" noProof="0" dirty="0">
                <a:solidFill>
                  <a:schemeClr val="tx2"/>
                </a:solidFill>
                <a:latin typeface="+mn-lt"/>
                <a:ea typeface="+mn-ea"/>
                <a:cs typeface="+mn-cs"/>
              </a:defRPr>
            </a:lvl6pPr>
            <a:lvl7pPr marL="0" indent="0">
              <a:lnSpc>
                <a:spcPts val="1950"/>
              </a:lnSpc>
              <a:spcBef>
                <a:spcPts val="0"/>
              </a:spcBef>
              <a:spcAft>
                <a:spcPts val="0"/>
              </a:spcAft>
              <a:buFont typeface="Arial" panose="020B0604020202020204" pitchFamily="34" charset="0"/>
              <a:buChar char="​"/>
              <a:defRPr sz="1500">
                <a:solidFill>
                  <a:schemeClr val="tx2"/>
                </a:solidFill>
              </a:defRPr>
            </a:lvl7pPr>
            <a:lvl8pPr marL="0" indent="0">
              <a:lnSpc>
                <a:spcPts val="1950"/>
              </a:lnSpc>
              <a:spcBef>
                <a:spcPts val="0"/>
              </a:spcBef>
              <a:spcAft>
                <a:spcPts val="0"/>
              </a:spcAft>
              <a:buFont typeface="Arial" panose="020B0604020202020204" pitchFamily="34" charset="0"/>
              <a:buChar char="​"/>
              <a:defRPr lang="en-GB" sz="1500" b="0" kern="1200" noProof="0" dirty="0">
                <a:solidFill>
                  <a:schemeClr val="tx2"/>
                </a:solidFill>
                <a:latin typeface="+mn-lt"/>
                <a:ea typeface="+mn-ea"/>
                <a:cs typeface="+mn-cs"/>
              </a:defRPr>
            </a:lvl8pPr>
            <a:lvl9pPr marL="0" indent="0">
              <a:lnSpc>
                <a:spcPts val="1950"/>
              </a:lnSpc>
              <a:spcBef>
                <a:spcPts val="0"/>
              </a:spcBef>
              <a:spcAft>
                <a:spcPts val="0"/>
              </a:spcAft>
              <a:buFont typeface="Arial" panose="020B0604020202020204" pitchFamily="34" charset="0"/>
              <a:buChar char="​"/>
              <a:defRPr sz="1500">
                <a:solidFill>
                  <a:schemeClr val="tx2"/>
                </a:solidFill>
              </a:defRPr>
            </a:lvl9pPr>
          </a:lstStyle>
          <a:p>
            <a:pPr lvl="0"/>
            <a:r>
              <a:rPr lang="en-GB" noProof="0" dirty="0"/>
              <a:t>Agenda point</a:t>
            </a:r>
          </a:p>
          <a:p>
            <a:pPr lvl="1"/>
            <a:r>
              <a:rPr lang="en-GB" noProof="0" dirty="0"/>
              <a:t>Second level</a:t>
            </a:r>
          </a:p>
          <a:p>
            <a:pPr lvl="2"/>
            <a:r>
              <a:rPr lang="en-GB" noProof="0" dirty="0"/>
              <a:t>Third level</a:t>
            </a:r>
          </a:p>
          <a:p>
            <a:pPr marL="202500" lvl="1" indent="-202500" algn="l" defTabSz="685800" rtl="0" eaLnBrk="1" latinLnBrk="0" hangingPunct="1">
              <a:lnSpc>
                <a:spcPts val="1950"/>
              </a:lnSpc>
              <a:spcBef>
                <a:spcPts val="0"/>
              </a:spcBef>
              <a:spcAft>
                <a:spcPts val="0"/>
              </a:spcAft>
              <a:buFont typeface="Arial" panose="020B0604020202020204" pitchFamily="34" charset="0"/>
              <a:buChar char="•"/>
            </a:pPr>
            <a:r>
              <a:rPr lang="en-GB" noProof="0" dirty="0"/>
              <a:t>Fourth level</a:t>
            </a:r>
          </a:p>
          <a:p>
            <a:pPr lvl="4"/>
            <a:r>
              <a:rPr lang="en-GB" noProof="0" dirty="0"/>
              <a:t>Fifth level</a:t>
            </a:r>
          </a:p>
          <a:p>
            <a:pPr marL="202500" lvl="1" indent="-202500" algn="l" defTabSz="685800" rtl="0" eaLnBrk="1" latinLnBrk="0" hangingPunct="1">
              <a:lnSpc>
                <a:spcPts val="1950"/>
              </a:lnSpc>
              <a:spcBef>
                <a:spcPts val="0"/>
              </a:spcBef>
              <a:spcAft>
                <a:spcPts val="0"/>
              </a:spcAft>
              <a:buFont typeface="Arial" panose="020B0604020202020204" pitchFamily="34" charset="0"/>
              <a:buChar char="•"/>
            </a:pPr>
            <a:r>
              <a:rPr lang="en-GB" noProof="0" dirty="0"/>
              <a:t>6</a:t>
            </a:r>
          </a:p>
          <a:p>
            <a:pPr lvl="6"/>
            <a:r>
              <a:rPr lang="en-GB" noProof="0" dirty="0"/>
              <a:t>7</a:t>
            </a:r>
          </a:p>
          <a:p>
            <a:pPr marL="202500" lvl="1" indent="-202500" algn="l" defTabSz="685800" rtl="0" eaLnBrk="1" latinLnBrk="0" hangingPunct="1">
              <a:lnSpc>
                <a:spcPts val="1950"/>
              </a:lnSpc>
              <a:spcBef>
                <a:spcPts val="0"/>
              </a:spcBef>
              <a:spcAft>
                <a:spcPts val="0"/>
              </a:spcAft>
              <a:buFont typeface="Arial" panose="020B0604020202020204" pitchFamily="34" charset="0"/>
              <a:buChar char="•"/>
            </a:pPr>
            <a:r>
              <a:rPr lang="en-GB" noProof="0" dirty="0"/>
              <a:t>8</a:t>
            </a:r>
          </a:p>
          <a:p>
            <a:pPr lvl="8"/>
            <a:r>
              <a:rPr lang="en-GB" noProof="0" dirty="0"/>
              <a:t>9</a:t>
            </a:r>
          </a:p>
        </p:txBody>
      </p:sp>
      <p:sp>
        <p:nvSpPr>
          <p:cNvPr id="10" name="Text Placeholder 10">
            <a:extLst>
              <a:ext uri="{FF2B5EF4-FFF2-40B4-BE49-F238E27FC236}">
                <a16:creationId xmlns:a16="http://schemas.microsoft.com/office/drawing/2014/main" id="{7E35705F-E398-47AC-9EC0-7584A114B9A2}"/>
              </a:ext>
            </a:extLst>
          </p:cNvPr>
          <p:cNvSpPr>
            <a:spLocks noGrp="1"/>
          </p:cNvSpPr>
          <p:nvPr>
            <p:ph type="body" sz="quarter" idx="20" hasCustomPrompt="1"/>
          </p:nvPr>
        </p:nvSpPr>
        <p:spPr bwMode="gray">
          <a:xfrm>
            <a:off x="486000" y="486000"/>
            <a:ext cx="1440001" cy="4171500"/>
          </a:xfrm>
        </p:spPr>
        <p:txBody>
          <a:bodyPr anchor="ctr"/>
          <a:lstStyle>
            <a:lvl1pPr marL="0" indent="0">
              <a:lnSpc>
                <a:spcPts val="1950"/>
              </a:lnSpc>
              <a:spcBef>
                <a:spcPts val="0"/>
              </a:spcBef>
              <a:spcAft>
                <a:spcPts val="0"/>
              </a:spcAft>
              <a:buFont typeface="Arial" panose="020B0604020202020204" pitchFamily="34" charset="0"/>
              <a:buChar char="​"/>
              <a:defRPr sz="1500">
                <a:solidFill>
                  <a:schemeClr val="tx2"/>
                </a:solidFill>
              </a:defRPr>
            </a:lvl1pPr>
            <a:lvl2pPr marL="202500" indent="-202500">
              <a:lnSpc>
                <a:spcPts val="1950"/>
              </a:lnSpc>
              <a:spcBef>
                <a:spcPts val="0"/>
              </a:spcBef>
              <a:spcAft>
                <a:spcPts val="0"/>
              </a:spcAft>
              <a:buFont typeface="Arial" panose="020B0604020202020204" pitchFamily="34" charset="0"/>
              <a:buChar char="•"/>
              <a:defRPr sz="1500" b="0">
                <a:solidFill>
                  <a:schemeClr val="tx2"/>
                </a:solidFill>
              </a:defRPr>
            </a:lvl2pPr>
            <a:lvl3pPr marL="0" indent="0">
              <a:lnSpc>
                <a:spcPts val="1950"/>
              </a:lnSpc>
              <a:spcBef>
                <a:spcPts val="0"/>
              </a:spcBef>
              <a:spcAft>
                <a:spcPts val="0"/>
              </a:spcAft>
              <a:buFont typeface="Arial" panose="020B0604020202020204" pitchFamily="34" charset="0"/>
              <a:buChar char="​"/>
              <a:defRPr sz="1500">
                <a:solidFill>
                  <a:schemeClr val="tx2"/>
                </a:solidFill>
              </a:defRPr>
            </a:lvl3pPr>
            <a:lvl4pPr marL="0" indent="0">
              <a:lnSpc>
                <a:spcPts val="1950"/>
              </a:lnSpc>
              <a:spcBef>
                <a:spcPts val="0"/>
              </a:spcBef>
              <a:spcAft>
                <a:spcPts val="0"/>
              </a:spcAft>
              <a:buFont typeface="Arial" panose="020B0604020202020204" pitchFamily="34" charset="0"/>
              <a:buChar char="​"/>
              <a:defRPr lang="en-GB" sz="1500" b="0" kern="1200" dirty="0">
                <a:solidFill>
                  <a:schemeClr val="tx2"/>
                </a:solidFill>
                <a:latin typeface="+mn-lt"/>
                <a:ea typeface="+mn-ea"/>
                <a:cs typeface="+mn-cs"/>
              </a:defRPr>
            </a:lvl4pPr>
            <a:lvl5pPr marL="0" indent="0">
              <a:lnSpc>
                <a:spcPts val="1950"/>
              </a:lnSpc>
              <a:spcBef>
                <a:spcPts val="0"/>
              </a:spcBef>
              <a:spcAft>
                <a:spcPts val="0"/>
              </a:spcAft>
              <a:buFont typeface="Arial" panose="020B0604020202020204" pitchFamily="34" charset="0"/>
              <a:buChar char="​"/>
              <a:defRPr sz="1500">
                <a:solidFill>
                  <a:schemeClr val="tx2"/>
                </a:solidFill>
              </a:defRPr>
            </a:lvl5pPr>
            <a:lvl6pPr marL="0" indent="0">
              <a:lnSpc>
                <a:spcPts val="1950"/>
              </a:lnSpc>
              <a:spcBef>
                <a:spcPts val="0"/>
              </a:spcBef>
              <a:spcAft>
                <a:spcPts val="0"/>
              </a:spcAft>
              <a:buFont typeface="Arial" panose="020B0604020202020204" pitchFamily="34" charset="0"/>
              <a:buChar char="​"/>
              <a:defRPr lang="en-GB" sz="1500" b="0" kern="1200" dirty="0">
                <a:solidFill>
                  <a:schemeClr val="tx2"/>
                </a:solidFill>
                <a:latin typeface="+mn-lt"/>
                <a:ea typeface="+mn-ea"/>
                <a:cs typeface="+mn-cs"/>
              </a:defRPr>
            </a:lvl6pPr>
            <a:lvl7pPr marL="0" indent="0">
              <a:lnSpc>
                <a:spcPts val="1950"/>
              </a:lnSpc>
              <a:spcBef>
                <a:spcPts val="0"/>
              </a:spcBef>
              <a:spcAft>
                <a:spcPts val="0"/>
              </a:spcAft>
              <a:buFont typeface="Arial" panose="020B0604020202020204" pitchFamily="34" charset="0"/>
              <a:buChar char="​"/>
              <a:defRPr sz="1500">
                <a:solidFill>
                  <a:schemeClr val="tx2"/>
                </a:solidFill>
              </a:defRPr>
            </a:lvl7pPr>
            <a:lvl8pPr marL="0" indent="0">
              <a:lnSpc>
                <a:spcPts val="1950"/>
              </a:lnSpc>
              <a:spcBef>
                <a:spcPts val="0"/>
              </a:spcBef>
              <a:spcAft>
                <a:spcPts val="0"/>
              </a:spcAft>
              <a:buFont typeface="Arial" panose="020B0604020202020204" pitchFamily="34" charset="0"/>
              <a:buChar char="​"/>
              <a:defRPr lang="en-GB" sz="1500" b="0" kern="1200" dirty="0">
                <a:solidFill>
                  <a:schemeClr val="tx2"/>
                </a:solidFill>
                <a:latin typeface="+mn-lt"/>
                <a:ea typeface="+mn-ea"/>
                <a:cs typeface="+mn-cs"/>
              </a:defRPr>
            </a:lvl8pPr>
            <a:lvl9pPr marL="0" indent="0">
              <a:lnSpc>
                <a:spcPts val="1950"/>
              </a:lnSpc>
              <a:spcBef>
                <a:spcPts val="0"/>
              </a:spcBef>
              <a:spcAft>
                <a:spcPts val="0"/>
              </a:spcAft>
              <a:buFont typeface="Arial" panose="020B0604020202020204" pitchFamily="34" charset="0"/>
              <a:buChar char="​"/>
              <a:defRPr sz="1500">
                <a:solidFill>
                  <a:schemeClr val="tx2"/>
                </a:solidFill>
              </a:defRPr>
            </a:lvl9pPr>
          </a:lstStyle>
          <a:p>
            <a:pPr lvl="0"/>
            <a:r>
              <a:rPr lang="en-GB" dirty="0"/>
              <a:t>09.00-09.30</a:t>
            </a:r>
          </a:p>
          <a:p>
            <a:pPr lvl="1"/>
            <a:r>
              <a:rPr lang="en-GB" dirty="0"/>
              <a:t>Second level</a:t>
            </a:r>
          </a:p>
          <a:p>
            <a:pPr lvl="2"/>
            <a:r>
              <a:rPr lang="en-GB" dirty="0"/>
              <a:t>Third level</a:t>
            </a:r>
          </a:p>
          <a:p>
            <a:pPr marL="202500" lvl="1" indent="-202500" algn="l" defTabSz="685800" rtl="0" eaLnBrk="1" latinLnBrk="0" hangingPunct="1">
              <a:lnSpc>
                <a:spcPts val="1950"/>
              </a:lnSpc>
              <a:spcBef>
                <a:spcPts val="0"/>
              </a:spcBef>
              <a:spcAft>
                <a:spcPts val="0"/>
              </a:spcAft>
              <a:buFont typeface="Arial" panose="020B0604020202020204" pitchFamily="34" charset="0"/>
              <a:buChar char="•"/>
            </a:pPr>
            <a:r>
              <a:rPr lang="en-GB" dirty="0"/>
              <a:t>Fourth level</a:t>
            </a:r>
          </a:p>
          <a:p>
            <a:pPr lvl="4"/>
            <a:r>
              <a:rPr lang="en-GB" dirty="0"/>
              <a:t>Fifth level</a:t>
            </a:r>
          </a:p>
          <a:p>
            <a:pPr marL="202500" lvl="1" indent="-202500" algn="l" defTabSz="685800" rtl="0" eaLnBrk="1" latinLnBrk="0" hangingPunct="1">
              <a:lnSpc>
                <a:spcPts val="1950"/>
              </a:lnSpc>
              <a:spcBef>
                <a:spcPts val="0"/>
              </a:spcBef>
              <a:spcAft>
                <a:spcPts val="0"/>
              </a:spcAft>
              <a:buFont typeface="Arial" panose="020B0604020202020204" pitchFamily="34" charset="0"/>
              <a:buChar char="•"/>
            </a:pPr>
            <a:r>
              <a:rPr lang="en-GB" dirty="0"/>
              <a:t>6</a:t>
            </a:r>
          </a:p>
          <a:p>
            <a:pPr lvl="6"/>
            <a:r>
              <a:rPr lang="en-GB" dirty="0"/>
              <a:t>7</a:t>
            </a:r>
          </a:p>
          <a:p>
            <a:pPr marL="202500" lvl="1" indent="-202500" algn="l" defTabSz="685800" rtl="0" eaLnBrk="1" latinLnBrk="0" hangingPunct="1">
              <a:lnSpc>
                <a:spcPts val="1950"/>
              </a:lnSpc>
              <a:spcBef>
                <a:spcPts val="0"/>
              </a:spcBef>
              <a:spcAft>
                <a:spcPts val="0"/>
              </a:spcAft>
              <a:buFont typeface="Arial" panose="020B0604020202020204" pitchFamily="34" charset="0"/>
              <a:buChar char="•"/>
            </a:pPr>
            <a:r>
              <a:rPr lang="en-GB" dirty="0"/>
              <a:t>8</a:t>
            </a:r>
          </a:p>
          <a:p>
            <a:pPr lvl="8"/>
            <a:r>
              <a:rPr lang="en-GB" dirty="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bwMode="gray"/>
        <p:txBody>
          <a:bodyPr/>
          <a:lstStyle>
            <a:lvl1pPr>
              <a:defRPr>
                <a:solidFill>
                  <a:schemeClr val="tx2"/>
                </a:solidFill>
              </a:defRPr>
            </a:lvl1pPr>
          </a:lstStyle>
          <a:p>
            <a:endParaRPr lang="en-GB"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bwMode="gray"/>
        <p:txBody>
          <a:bodyPr/>
          <a:lstStyle>
            <a:lvl1pPr>
              <a:defRPr>
                <a:solidFill>
                  <a:schemeClr val="tx2"/>
                </a:solidFill>
              </a:defRPr>
            </a:lvl1pPr>
          </a:lstStyle>
          <a:p>
            <a:endParaRPr lang="en-GB"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bwMode="gray"/>
        <p:txBody>
          <a:bodyPr/>
          <a:lstStyle>
            <a:lvl1pPr>
              <a:defRPr>
                <a:solidFill>
                  <a:schemeClr val="tx2"/>
                </a:solidFill>
              </a:defRPr>
            </a:lvl1pPr>
          </a:lstStyle>
          <a:p>
            <a:fld id="{23AA811B-2EBD-4900-905E-5BE206449611}" type="slidenum">
              <a:rPr lang="en-GB" smtClean="0"/>
              <a:pPr/>
              <a:t>‹N°›</a:t>
            </a:fld>
            <a:endParaRPr lang="en-GB" dirty="0"/>
          </a:p>
        </p:txBody>
      </p:sp>
      <p:sp>
        <p:nvSpPr>
          <p:cNvPr id="43" name="Freeform: Shape 42">
            <a:extLst>
              <a:ext uri="{FF2B5EF4-FFF2-40B4-BE49-F238E27FC236}">
                <a16:creationId xmlns:a16="http://schemas.microsoft.com/office/drawing/2014/main" id="{5058A511-E7D3-48F5-9E56-C90D4AEF4335}"/>
              </a:ext>
            </a:extLst>
          </p:cNvPr>
          <p:cNvSpPr/>
          <p:nvPr userDrawn="1"/>
        </p:nvSpPr>
        <p:spPr bwMode="gray">
          <a:xfrm>
            <a:off x="8379619" y="241214"/>
            <a:ext cx="525938" cy="374935"/>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sz="1350" dirty="0"/>
          </a:p>
        </p:txBody>
      </p:sp>
      <p:sp>
        <p:nvSpPr>
          <p:cNvPr id="2" name="imag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B3C1CADE-9463-4A8D-B4E6-273C0EC9AFF5}"/>
              </a:ext>
            </a:extLst>
          </p:cNvPr>
          <p:cNvSpPr/>
          <p:nvPr userDrawn="1"/>
        </p:nvSpPr>
        <p:spPr>
          <a:xfrm>
            <a:off x="6930490" y="4002692"/>
            <a:ext cx="2070635" cy="981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Tree>
    <p:extLst>
      <p:ext uri="{BB962C8B-B14F-4D97-AF65-F5344CB8AC3E}">
        <p14:creationId xmlns:p14="http://schemas.microsoft.com/office/powerpoint/2010/main" val="6062835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 Divid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E7C513-B1CD-4706-976C-28D5F1922773}"/>
              </a:ext>
            </a:extLst>
          </p:cNvPr>
          <p:cNvSpPr/>
          <p:nvPr userDrawn="1"/>
        </p:nvSpPr>
        <p:spPr bwMode="invGray">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2" name="Title 1"/>
          <p:cNvSpPr>
            <a:spLocks noGrp="1"/>
          </p:cNvSpPr>
          <p:nvPr>
            <p:ph type="ctrTitle" hasCustomPrompt="1"/>
          </p:nvPr>
        </p:nvSpPr>
        <p:spPr>
          <a:xfrm>
            <a:off x="486000" y="486000"/>
            <a:ext cx="6489001" cy="4171500"/>
          </a:xfrm>
        </p:spPr>
        <p:txBody>
          <a:bodyPr anchor="ctr"/>
          <a:lstStyle>
            <a:lvl1pPr algn="l">
              <a:defRPr sz="3300" b="1">
                <a:solidFill>
                  <a:schemeClr val="bg1"/>
                </a:solidFill>
              </a:defRPr>
            </a:lvl1pPr>
          </a:lstStyle>
          <a:p>
            <a:r>
              <a:rPr lang="en-GB" noProof="0" dirty="0"/>
              <a:t>Click to add title</a:t>
            </a:r>
            <a:endParaRPr lang="en-GB" dirty="0"/>
          </a:p>
        </p:txBody>
      </p:sp>
      <p:sp>
        <p:nvSpPr>
          <p:cNvPr id="5" name="Text Placeholder 4">
            <a:extLst>
              <a:ext uri="{FF2B5EF4-FFF2-40B4-BE49-F238E27FC236}">
                <a16:creationId xmlns:a16="http://schemas.microsoft.com/office/drawing/2014/main" id="{5C4AEF0E-2F4C-4353-B6DB-EE5157B00646}"/>
              </a:ext>
            </a:extLst>
          </p:cNvPr>
          <p:cNvSpPr>
            <a:spLocks noGrp="1"/>
          </p:cNvSpPr>
          <p:nvPr>
            <p:ph type="body" sz="quarter" idx="13" hasCustomPrompt="1"/>
          </p:nvPr>
        </p:nvSpPr>
        <p:spPr>
          <a:xfrm>
            <a:off x="486000" y="4657500"/>
            <a:ext cx="6489000" cy="243000"/>
          </a:xfrm>
        </p:spPr>
        <p:txBody>
          <a:bodyPr anchor="b"/>
          <a:lstStyle>
            <a:lvl1pPr marL="0" indent="0">
              <a:buNone/>
              <a:defRPr sz="600" i="1">
                <a:solidFill>
                  <a:schemeClr val="bg1"/>
                </a:solidFill>
              </a:defRPr>
            </a:lvl1pPr>
          </a:lstStyle>
          <a:p>
            <a:pPr lvl="0"/>
            <a:r>
              <a:rPr lang="en-GB" dirty="0"/>
              <a:t>Insert notes</a:t>
            </a:r>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bg1"/>
                </a:solidFill>
              </a:defRPr>
            </a:lvl1pPr>
          </a:lstStyle>
          <a:p>
            <a:endParaRPr lang="en-GB" dirty="0"/>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‹N°›</a:t>
            </a:fld>
            <a:endParaRPr lang="en-GB" dirty="0"/>
          </a:p>
        </p:txBody>
      </p:sp>
      <p:sp>
        <p:nvSpPr>
          <p:cNvPr id="27" name="Freeform: Shape 26">
            <a:extLst>
              <a:ext uri="{FF2B5EF4-FFF2-40B4-BE49-F238E27FC236}">
                <a16:creationId xmlns:a16="http://schemas.microsoft.com/office/drawing/2014/main" id="{3602F927-C35A-415E-909F-7517AD1B0FFA}"/>
              </a:ext>
            </a:extLst>
          </p:cNvPr>
          <p:cNvSpPr/>
          <p:nvPr userDrawn="1"/>
        </p:nvSpPr>
        <p:spPr>
          <a:xfrm>
            <a:off x="8379619" y="241214"/>
            <a:ext cx="525938" cy="374935"/>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GB" sz="1350" dirty="0"/>
          </a:p>
        </p:txBody>
      </p:sp>
      <p:sp>
        <p:nvSpPr>
          <p:cNvPr id="6" name="Tagline" descr="{&quot;templafy&quot;:{&quot;type&quot;:&quot;image&quot;,&quot;inheritDimensions&quot;:&quot;inheritNone&quot;,&quot;width&quot;:&quot;7.67 cm&quot;,&quot;binding&quot;:&quot;Form.PLogoChoice.PLogoInsertionWhite&quot;}}" title="Form.PLogoChoice.PLogoInsertionWhite">
            <a:extLst>
              <a:ext uri="{FF2B5EF4-FFF2-40B4-BE49-F238E27FC236}">
                <a16:creationId xmlns:a16="http://schemas.microsoft.com/office/drawing/2014/main" id="{D9E9F619-DDA7-4396-BEF5-E42E21A0A600}"/>
              </a:ext>
            </a:extLst>
          </p:cNvPr>
          <p:cNvSpPr/>
          <p:nvPr userDrawn="1"/>
        </p:nvSpPr>
        <p:spPr>
          <a:xfrm>
            <a:off x="6930490" y="4002692"/>
            <a:ext cx="2070635" cy="981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Tree>
    <p:extLst>
      <p:ext uri="{BB962C8B-B14F-4D97-AF65-F5344CB8AC3E}">
        <p14:creationId xmlns:p14="http://schemas.microsoft.com/office/powerpoint/2010/main" val="20819780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 Divider">
    <p:bg bwMode="ltGray">
      <p:bgPr>
        <a:solidFill>
          <a:srgbClr val="F7F6F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495F4B-43C9-4BD0-8BB8-4942406D920E}"/>
              </a:ext>
            </a:extLst>
          </p:cNvPr>
          <p:cNvSpPr/>
          <p:nvPr userDrawn="1"/>
        </p:nvSpPr>
        <p:spPr>
          <a:xfrm>
            <a:off x="0" y="0"/>
            <a:ext cx="9144000" cy="51435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4" name="Text Placeholder 3">
            <a:extLst>
              <a:ext uri="{FF2B5EF4-FFF2-40B4-BE49-F238E27FC236}">
                <a16:creationId xmlns:a16="http://schemas.microsoft.com/office/drawing/2014/main" id="{A78766DD-9A06-4EF8-BC56-88FAB7304027}"/>
              </a:ext>
            </a:extLst>
          </p:cNvPr>
          <p:cNvSpPr>
            <a:spLocks noGrp="1"/>
          </p:cNvSpPr>
          <p:nvPr>
            <p:ph type="body" sz="quarter" idx="14" hasCustomPrompt="1"/>
          </p:nvPr>
        </p:nvSpPr>
        <p:spPr bwMode="gray">
          <a:xfrm>
            <a:off x="297874" y="485775"/>
            <a:ext cx="6677126" cy="4171725"/>
          </a:xfrm>
        </p:spPr>
        <p:txBody>
          <a:bodyPr anchor="ctr">
            <a:noAutofit/>
          </a:bodyPr>
          <a:lstStyle>
            <a:lvl1pPr marL="0" indent="0">
              <a:buNone/>
              <a:defRPr sz="30975">
                <a:solidFill>
                  <a:srgbClr val="EBE8E5"/>
                </a:solidFill>
              </a:defRPr>
            </a:lvl1pPr>
          </a:lstStyle>
          <a:p>
            <a:pPr lvl="0"/>
            <a:r>
              <a:rPr lang="en-GB" dirty="0"/>
              <a:t>01</a:t>
            </a:r>
          </a:p>
        </p:txBody>
      </p:sp>
      <p:sp>
        <p:nvSpPr>
          <p:cNvPr id="2" name="Title 1"/>
          <p:cNvSpPr>
            <a:spLocks noGrp="1"/>
          </p:cNvSpPr>
          <p:nvPr>
            <p:ph type="ctrTitle" hasCustomPrompt="1"/>
          </p:nvPr>
        </p:nvSpPr>
        <p:spPr>
          <a:xfrm>
            <a:off x="1217701" y="486000"/>
            <a:ext cx="5756981" cy="4171500"/>
          </a:xfrm>
        </p:spPr>
        <p:txBody>
          <a:bodyPr anchor="ctr"/>
          <a:lstStyle>
            <a:lvl1pPr algn="l">
              <a:defRPr sz="3300" b="1">
                <a:solidFill>
                  <a:schemeClr val="tx2"/>
                </a:solidFill>
              </a:defRPr>
            </a:lvl1pPr>
          </a:lstStyle>
          <a:p>
            <a:r>
              <a:rPr lang="en-GB" noProof="0" dirty="0"/>
              <a:t>Click to add title</a:t>
            </a:r>
            <a:endParaRPr lang="en-GB" dirty="0"/>
          </a:p>
        </p:txBody>
      </p:sp>
      <p:sp>
        <p:nvSpPr>
          <p:cNvPr id="5" name="Text Placeholder 4">
            <a:extLst>
              <a:ext uri="{FF2B5EF4-FFF2-40B4-BE49-F238E27FC236}">
                <a16:creationId xmlns:a16="http://schemas.microsoft.com/office/drawing/2014/main" id="{5C4AEF0E-2F4C-4353-B6DB-EE5157B00646}"/>
              </a:ext>
            </a:extLst>
          </p:cNvPr>
          <p:cNvSpPr>
            <a:spLocks noGrp="1"/>
          </p:cNvSpPr>
          <p:nvPr>
            <p:ph type="body" sz="quarter" idx="13" hasCustomPrompt="1"/>
          </p:nvPr>
        </p:nvSpPr>
        <p:spPr>
          <a:xfrm>
            <a:off x="486000" y="4657500"/>
            <a:ext cx="6489000" cy="243000"/>
          </a:xfrm>
        </p:spPr>
        <p:txBody>
          <a:bodyPr anchor="b"/>
          <a:lstStyle>
            <a:lvl1pPr marL="0" indent="0">
              <a:buNone/>
              <a:defRPr sz="600" i="1">
                <a:solidFill>
                  <a:schemeClr val="tx2"/>
                </a:solidFill>
              </a:defRPr>
            </a:lvl1pPr>
          </a:lstStyle>
          <a:p>
            <a:pPr lvl="0"/>
            <a:r>
              <a:rPr lang="en-GB" dirty="0"/>
              <a:t>Insert notes</a:t>
            </a:r>
          </a:p>
        </p:txBody>
      </p:sp>
      <p:sp>
        <p:nvSpPr>
          <p:cNvPr id="8" name="Date Placeholder 7">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tx2"/>
                </a:solidFill>
              </a:defRPr>
            </a:lvl1pPr>
          </a:lstStyle>
          <a:p>
            <a:endParaRPr lang="en-GB" dirty="0"/>
          </a:p>
        </p:txBody>
      </p:sp>
      <p:sp>
        <p:nvSpPr>
          <p:cNvPr id="9" name="Footer Placeholder 8">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tx2"/>
                </a:solidFill>
              </a:defRPr>
            </a:lvl1pPr>
          </a:lstStyle>
          <a:p>
            <a:endParaRPr lang="en-GB" dirty="0"/>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GB" smtClean="0"/>
              <a:pPr/>
              <a:t>‹N°›</a:t>
            </a:fld>
            <a:endParaRPr lang="en-GB" dirty="0"/>
          </a:p>
        </p:txBody>
      </p:sp>
      <p:sp>
        <p:nvSpPr>
          <p:cNvPr id="24" name="Freeform: Shape 23">
            <a:extLst>
              <a:ext uri="{FF2B5EF4-FFF2-40B4-BE49-F238E27FC236}">
                <a16:creationId xmlns:a16="http://schemas.microsoft.com/office/drawing/2014/main" id="{CFC03F98-43D5-4866-9EED-B1724A421DE5}"/>
              </a:ext>
            </a:extLst>
          </p:cNvPr>
          <p:cNvSpPr/>
          <p:nvPr userDrawn="1"/>
        </p:nvSpPr>
        <p:spPr>
          <a:xfrm>
            <a:off x="8379619" y="241214"/>
            <a:ext cx="525938" cy="374935"/>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sz="1350" dirty="0"/>
          </a:p>
        </p:txBody>
      </p:sp>
      <p:sp>
        <p:nvSpPr>
          <p:cNvPr id="6" name="imag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8C259898-72ED-48AD-B8DB-354C87B7C69D}"/>
              </a:ext>
            </a:extLst>
          </p:cNvPr>
          <p:cNvSpPr/>
          <p:nvPr userDrawn="1"/>
        </p:nvSpPr>
        <p:spPr>
          <a:xfrm>
            <a:off x="6930490" y="4002692"/>
            <a:ext cx="2070635" cy="981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Tree>
    <p:extLst>
      <p:ext uri="{BB962C8B-B14F-4D97-AF65-F5344CB8AC3E}">
        <p14:creationId xmlns:p14="http://schemas.microsoft.com/office/powerpoint/2010/main" val="778777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 Divide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650DCB-43F5-4BCD-9599-AED4AC9F48B5}"/>
              </a:ext>
            </a:extLst>
          </p:cNvPr>
          <p:cNvSpPr>
            <a:spLocks noGrp="1"/>
          </p:cNvSpPr>
          <p:nvPr>
            <p:ph type="body" sz="quarter" idx="16"/>
          </p:nvPr>
        </p:nvSpPr>
        <p:spPr>
          <a:xfrm>
            <a:off x="2169000" y="485775"/>
            <a:ext cx="6732113" cy="4414725"/>
          </a:xfrm>
          <a:solidFill>
            <a:srgbClr val="D8EAF8"/>
          </a:solidFill>
        </p:spPr>
        <p:txBody>
          <a:bodyPr/>
          <a:lstStyle>
            <a:lvl1pPr marL="0" indent="0">
              <a:buNone/>
              <a:defRPr sz="100">
                <a:noFill/>
              </a:defRPr>
            </a:lvl1pPr>
          </a:lstStyle>
          <a:p>
            <a:pPr lvl="0"/>
            <a:r>
              <a:rPr lang="en-US"/>
              <a:t>Click to edit Master text styles</a:t>
            </a:r>
          </a:p>
        </p:txBody>
      </p:sp>
      <p:sp>
        <p:nvSpPr>
          <p:cNvPr id="2" name="Title 1"/>
          <p:cNvSpPr>
            <a:spLocks noGrp="1"/>
          </p:cNvSpPr>
          <p:nvPr>
            <p:ph type="title" hasCustomPrompt="1"/>
          </p:nvPr>
        </p:nvSpPr>
        <p:spPr>
          <a:xfrm>
            <a:off x="486000" y="728035"/>
            <a:ext cx="4805138" cy="3928500"/>
          </a:xfrm>
        </p:spPr>
        <p:txBody>
          <a:bodyPr anchor="ctr"/>
          <a:lstStyle>
            <a:lvl1pPr>
              <a:lnSpc>
                <a:spcPct val="100000"/>
              </a:lnSpc>
              <a:defRPr sz="3300" b="0"/>
            </a:lvl1pPr>
          </a:lstStyle>
          <a:p>
            <a:r>
              <a:rPr lang="en-GB" noProof="0" dirty="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486000" y="4657500"/>
            <a:ext cx="3123000" cy="243000"/>
          </a:xfrm>
        </p:spPr>
        <p:txBody>
          <a:bodyPr anchor="b"/>
          <a:lstStyle>
            <a:lvl1pPr marL="0" indent="0">
              <a:buNone/>
              <a:defRPr sz="600" i="1">
                <a:solidFill>
                  <a:schemeClr val="accent6"/>
                </a:solidFill>
              </a:defRPr>
            </a:lvl1pPr>
          </a:lstStyle>
          <a:p>
            <a:pPr lvl="0"/>
            <a:r>
              <a:rPr lang="en-GB" dirty="0"/>
              <a:t>Insert notes</a:t>
            </a:r>
          </a:p>
        </p:txBody>
      </p:sp>
      <p:sp>
        <p:nvSpPr>
          <p:cNvPr id="4" name="Date Placeholder 3">
            <a:extLst>
              <a:ext uri="{FF2B5EF4-FFF2-40B4-BE49-F238E27FC236}">
                <a16:creationId xmlns:a16="http://schemas.microsoft.com/office/drawing/2014/main" id="{779FC834-4845-430D-833F-E27D62F7E107}"/>
              </a:ext>
            </a:extLst>
          </p:cNvPr>
          <p:cNvSpPr>
            <a:spLocks noGrp="1"/>
          </p:cNvSpPr>
          <p:nvPr>
            <p:ph type="dt" sz="half" idx="17"/>
          </p:nvPr>
        </p:nvSpPr>
        <p:spPr/>
        <p:txBody>
          <a:bodyPr/>
          <a:lstStyle/>
          <a:p>
            <a:endParaRPr lang="en-GB" dirty="0"/>
          </a:p>
        </p:txBody>
      </p:sp>
      <p:sp>
        <p:nvSpPr>
          <p:cNvPr id="7" name="Footer Placeholder 6">
            <a:extLst>
              <a:ext uri="{FF2B5EF4-FFF2-40B4-BE49-F238E27FC236}">
                <a16:creationId xmlns:a16="http://schemas.microsoft.com/office/drawing/2014/main" id="{FB39247E-D185-41FD-BF62-F6D03E65C52B}"/>
              </a:ext>
            </a:extLst>
          </p:cNvPr>
          <p:cNvSpPr>
            <a:spLocks noGrp="1"/>
          </p:cNvSpPr>
          <p:nvPr>
            <p:ph type="ftr" sz="quarter" idx="18"/>
          </p:nvPr>
        </p:nvSpPr>
        <p:spPr/>
        <p:txBody>
          <a:bodyPr/>
          <a:lstStyle/>
          <a:p>
            <a:endParaRPr lang="en-GB" dirty="0"/>
          </a:p>
        </p:txBody>
      </p:sp>
      <p:sp>
        <p:nvSpPr>
          <p:cNvPr id="8" name="Slide Number Placeholder 7">
            <a:extLst>
              <a:ext uri="{FF2B5EF4-FFF2-40B4-BE49-F238E27FC236}">
                <a16:creationId xmlns:a16="http://schemas.microsoft.com/office/drawing/2014/main" id="{470F0230-6038-4355-80ED-FB8CD83128CA}"/>
              </a:ext>
            </a:extLst>
          </p:cNvPr>
          <p:cNvSpPr>
            <a:spLocks noGrp="1"/>
          </p:cNvSpPr>
          <p:nvPr>
            <p:ph type="sldNum" sz="quarter" idx="19"/>
          </p:nvPr>
        </p:nvSpPr>
        <p:spPr/>
        <p:txBody>
          <a:bodyPr/>
          <a:lstStyle/>
          <a:p>
            <a:fld id="{23AA811B-2EBD-4900-905E-5BE206449611}" type="slidenum">
              <a:rPr lang="en-GB" smtClean="0"/>
              <a:pPr/>
              <a:t>‹N°›</a:t>
            </a:fld>
            <a:endParaRPr lang="en-GB" dirty="0"/>
          </a:p>
        </p:txBody>
      </p:sp>
    </p:spTree>
    <p:extLst>
      <p:ext uri="{BB962C8B-B14F-4D97-AF65-F5344CB8AC3E}">
        <p14:creationId xmlns:p14="http://schemas.microsoft.com/office/powerpoint/2010/main" val="35129752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 Divide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650DCB-43F5-4BCD-9599-AED4AC9F48B5}"/>
              </a:ext>
            </a:extLst>
          </p:cNvPr>
          <p:cNvSpPr>
            <a:spLocks noGrp="1"/>
          </p:cNvSpPr>
          <p:nvPr>
            <p:ph type="body" sz="quarter" idx="16"/>
          </p:nvPr>
        </p:nvSpPr>
        <p:spPr>
          <a:xfrm>
            <a:off x="243001" y="2571751"/>
            <a:ext cx="8657999" cy="2328749"/>
          </a:xfrm>
          <a:solidFill>
            <a:srgbClr val="D8EAF8"/>
          </a:solidFill>
        </p:spPr>
        <p:txBody>
          <a:bodyPr/>
          <a:lstStyle>
            <a:lvl1pPr marL="0" indent="0">
              <a:buNone/>
              <a:defRPr sz="100">
                <a:noFill/>
              </a:defRPr>
            </a:lvl1pPr>
          </a:lstStyle>
          <a:p>
            <a:pPr lvl="0"/>
            <a:r>
              <a:rPr lang="en-US"/>
              <a:t>Click to edit Master text styles</a:t>
            </a:r>
          </a:p>
        </p:txBody>
      </p:sp>
      <p:sp>
        <p:nvSpPr>
          <p:cNvPr id="2" name="Title 1"/>
          <p:cNvSpPr>
            <a:spLocks noGrp="1"/>
          </p:cNvSpPr>
          <p:nvPr>
            <p:ph type="title" hasCustomPrompt="1"/>
          </p:nvPr>
        </p:nvSpPr>
        <p:spPr>
          <a:xfrm>
            <a:off x="486000" y="728035"/>
            <a:ext cx="4805138" cy="3928500"/>
          </a:xfrm>
        </p:spPr>
        <p:txBody>
          <a:bodyPr anchor="ctr"/>
          <a:lstStyle>
            <a:lvl1pPr>
              <a:lnSpc>
                <a:spcPct val="100000"/>
              </a:lnSpc>
              <a:defRPr sz="3300" b="0"/>
            </a:lvl1pPr>
          </a:lstStyle>
          <a:p>
            <a:r>
              <a:rPr lang="en-GB" noProof="0" dirty="0"/>
              <a:t>Click to add title</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486000" y="4657500"/>
            <a:ext cx="3123000" cy="243000"/>
          </a:xfrm>
        </p:spPr>
        <p:txBody>
          <a:bodyPr anchor="b"/>
          <a:lstStyle>
            <a:lvl1pPr marL="0" indent="0">
              <a:buNone/>
              <a:defRPr sz="600" i="1">
                <a:solidFill>
                  <a:schemeClr val="accent6"/>
                </a:solidFill>
              </a:defRPr>
            </a:lvl1pPr>
          </a:lstStyle>
          <a:p>
            <a:pPr lvl="0"/>
            <a:r>
              <a:rPr lang="en-GB" dirty="0"/>
              <a:t>Insert notes</a:t>
            </a:r>
          </a:p>
        </p:txBody>
      </p:sp>
      <p:sp>
        <p:nvSpPr>
          <p:cNvPr id="4" name="Date Placeholder 3">
            <a:extLst>
              <a:ext uri="{FF2B5EF4-FFF2-40B4-BE49-F238E27FC236}">
                <a16:creationId xmlns:a16="http://schemas.microsoft.com/office/drawing/2014/main" id="{F0DD836B-4E8F-40F5-B8F7-589382C6DFF2}"/>
              </a:ext>
            </a:extLst>
          </p:cNvPr>
          <p:cNvSpPr>
            <a:spLocks noGrp="1"/>
          </p:cNvSpPr>
          <p:nvPr>
            <p:ph type="dt" sz="half" idx="17"/>
          </p:nvPr>
        </p:nvSpPr>
        <p:spPr/>
        <p:txBody>
          <a:bodyPr/>
          <a:lstStyle/>
          <a:p>
            <a:endParaRPr lang="en-GB" dirty="0"/>
          </a:p>
        </p:txBody>
      </p:sp>
      <p:sp>
        <p:nvSpPr>
          <p:cNvPr id="7" name="Footer Placeholder 6">
            <a:extLst>
              <a:ext uri="{FF2B5EF4-FFF2-40B4-BE49-F238E27FC236}">
                <a16:creationId xmlns:a16="http://schemas.microsoft.com/office/drawing/2014/main" id="{603AE82F-9C53-4FB7-8399-260EEAC48983}"/>
              </a:ext>
            </a:extLst>
          </p:cNvPr>
          <p:cNvSpPr>
            <a:spLocks noGrp="1"/>
          </p:cNvSpPr>
          <p:nvPr>
            <p:ph type="ftr" sz="quarter" idx="18"/>
          </p:nvPr>
        </p:nvSpPr>
        <p:spPr/>
        <p:txBody>
          <a:bodyPr/>
          <a:lstStyle/>
          <a:p>
            <a:endParaRPr lang="en-GB" dirty="0"/>
          </a:p>
        </p:txBody>
      </p:sp>
      <p:sp>
        <p:nvSpPr>
          <p:cNvPr id="8" name="Slide Number Placeholder 7">
            <a:extLst>
              <a:ext uri="{FF2B5EF4-FFF2-40B4-BE49-F238E27FC236}">
                <a16:creationId xmlns:a16="http://schemas.microsoft.com/office/drawing/2014/main" id="{8BBC4390-ECEC-4EC2-BC84-6A63CD446A04}"/>
              </a:ext>
            </a:extLst>
          </p:cNvPr>
          <p:cNvSpPr>
            <a:spLocks noGrp="1"/>
          </p:cNvSpPr>
          <p:nvPr>
            <p:ph type="sldNum" sz="quarter" idx="19"/>
          </p:nvPr>
        </p:nvSpPr>
        <p:spPr/>
        <p:txBody>
          <a:bodyPr/>
          <a:lstStyle/>
          <a:p>
            <a:fld id="{23AA811B-2EBD-4900-905E-5BE206449611}" type="slidenum">
              <a:rPr lang="en-GB" smtClean="0"/>
              <a:pPr/>
              <a:t>‹N°›</a:t>
            </a:fld>
            <a:endParaRPr lang="en-GB" dirty="0"/>
          </a:p>
        </p:txBody>
      </p:sp>
    </p:spTree>
    <p:extLst>
      <p:ext uri="{BB962C8B-B14F-4D97-AF65-F5344CB8AC3E}">
        <p14:creationId xmlns:p14="http://schemas.microsoft.com/office/powerpoint/2010/main" val="26310933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 Content Trump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000" y="729000"/>
            <a:ext cx="8172000" cy="729000"/>
          </a:xfrm>
        </p:spPr>
        <p:txBody>
          <a:bodyPr/>
          <a:lstStyle/>
          <a:p>
            <a:r>
              <a:rPr lang="en-GB" noProof="0" dirty="0"/>
              <a:t>Click to add title</a:t>
            </a:r>
          </a:p>
        </p:txBody>
      </p:sp>
      <p:sp>
        <p:nvSpPr>
          <p:cNvPr id="3" name="Content Placeholder 2"/>
          <p:cNvSpPr>
            <a:spLocks noGrp="1"/>
          </p:cNvSpPr>
          <p:nvPr>
            <p:ph idx="1" hasCustomPrompt="1"/>
          </p:nvPr>
        </p:nvSpPr>
        <p:spPr>
          <a:xfrm>
            <a:off x="486000" y="1458000"/>
            <a:ext cx="8172000" cy="32022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485999" y="4657500"/>
            <a:ext cx="6489000" cy="243000"/>
          </a:xfrm>
        </p:spPr>
        <p:txBody>
          <a:bodyPr anchor="b"/>
          <a:lstStyle>
            <a:lvl1pPr marL="0" indent="0">
              <a:buNone/>
              <a:defRPr sz="600" i="1">
                <a:solidFill>
                  <a:schemeClr val="accent6"/>
                </a:solidFill>
              </a:defRPr>
            </a:lvl1pPr>
          </a:lstStyle>
          <a:p>
            <a:pPr lvl="0"/>
            <a:r>
              <a:rPr lang="en-GB" dirty="0"/>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‹N°›</a:t>
            </a:fld>
            <a:endParaRPr lang="en-GB" dirty="0"/>
          </a:p>
        </p:txBody>
      </p:sp>
      <p:sp>
        <p:nvSpPr>
          <p:cNvPr id="5" name="Text Placeholder 4">
            <a:extLst>
              <a:ext uri="{FF2B5EF4-FFF2-40B4-BE49-F238E27FC236}">
                <a16:creationId xmlns:a16="http://schemas.microsoft.com/office/drawing/2014/main" id="{ACA7DD42-50DC-4727-B3D6-62052EA9E55F}"/>
              </a:ext>
            </a:extLst>
          </p:cNvPr>
          <p:cNvSpPr>
            <a:spLocks noGrp="1"/>
          </p:cNvSpPr>
          <p:nvPr>
            <p:ph type="body" sz="quarter" idx="14" hasCustomPrompt="1"/>
          </p:nvPr>
        </p:nvSpPr>
        <p:spPr>
          <a:xfrm>
            <a:off x="486000" y="486000"/>
            <a:ext cx="8172001" cy="243000"/>
          </a:xfrm>
        </p:spPr>
        <p:txBody>
          <a:bodyPr/>
          <a:lstStyle>
            <a:lvl1pPr marL="0" indent="0">
              <a:buNone/>
              <a:defRPr sz="1050" b="1" cap="all" baseline="0"/>
            </a:lvl1pPr>
          </a:lstStyle>
          <a:p>
            <a:pPr lvl="0"/>
            <a:r>
              <a:rPr lang="en-GB" dirty="0"/>
              <a:t>Click to add trumpet</a:t>
            </a:r>
          </a:p>
        </p:txBody>
      </p:sp>
    </p:spTree>
    <p:extLst>
      <p:ext uri="{BB962C8B-B14F-4D97-AF65-F5344CB8AC3E}">
        <p14:creationId xmlns:p14="http://schemas.microsoft.com/office/powerpoint/2010/main" val="79259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sic Layout">
    <p:spTree>
      <p:nvGrpSpPr>
        <p:cNvPr id="1" name=""/>
        <p:cNvGrpSpPr/>
        <p:nvPr/>
      </p:nvGrpSpPr>
      <p:grpSpPr>
        <a:xfrm>
          <a:off x="0" y="0"/>
          <a:ext cx="0" cy="0"/>
          <a:chOff x="0" y="0"/>
          <a:chExt cx="0" cy="0"/>
        </a:xfrm>
      </p:grpSpPr>
      <p:sp>
        <p:nvSpPr>
          <p:cNvPr id="2" name="Rectangle 1"/>
          <p:cNvSpPr/>
          <p:nvPr userDrawn="1"/>
        </p:nvSpPr>
        <p:spPr>
          <a:xfrm>
            <a:off x="-6032" y="0"/>
            <a:ext cx="1841728"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051720" y="123478"/>
            <a:ext cx="6912768" cy="576064"/>
          </a:xfrm>
          <a:prstGeom prst="rect">
            <a:avLst/>
          </a:prstGeom>
        </p:spPr>
        <p:txBody>
          <a:bodyPr anchor="ctr"/>
          <a:lstStyle>
            <a:lvl1pPr marL="0" indent="0" algn="l">
              <a:buNone/>
              <a:defRPr sz="3600" b="0" baseline="0">
                <a:solidFill>
                  <a:srgbClr val="2765B0"/>
                </a:solidFill>
                <a:latin typeface="+mj-lt"/>
                <a:cs typeface="Arial" pitchFamily="34" charset="0"/>
              </a:defRPr>
            </a:lvl1pPr>
          </a:lstStyle>
          <a:p>
            <a:pPr lvl="0"/>
            <a:r>
              <a:rPr lang="en-US" altLang="ko-KR" dirty="0"/>
              <a:t>BASIC LAYOUT</a:t>
            </a:r>
          </a:p>
        </p:txBody>
      </p:sp>
      <p:pic>
        <p:nvPicPr>
          <p:cNvPr id="7" name="Picture 6">
            <a:extLst>
              <a:ext uri="{FF2B5EF4-FFF2-40B4-BE49-F238E27FC236}">
                <a16:creationId xmlns:a16="http://schemas.microsoft.com/office/drawing/2014/main" id="{49F319E5-DBEF-47D0-98E3-7255D73A57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8985" y="155268"/>
            <a:ext cx="1251447" cy="576063"/>
          </a:xfrm>
          <a:prstGeom prst="rect">
            <a:avLst/>
          </a:prstGeom>
        </p:spPr>
      </p:pic>
    </p:spTree>
    <p:extLst>
      <p:ext uri="{BB962C8B-B14F-4D97-AF65-F5344CB8AC3E}">
        <p14:creationId xmlns:p14="http://schemas.microsoft.com/office/powerpoint/2010/main" val="3585666438"/>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p>
        </p:txBody>
      </p:sp>
      <p:sp>
        <p:nvSpPr>
          <p:cNvPr id="3" name="Content Placeholder 2"/>
          <p:cNvSpPr>
            <a:spLocks noGrp="1"/>
          </p:cNvSpPr>
          <p:nvPr>
            <p:ph idx="1" hasCustomPrompt="1"/>
          </p:nvPr>
        </p:nvSpPr>
        <p:spPr>
          <a:xfrm>
            <a:off x="486000" y="1458000"/>
            <a:ext cx="8172000" cy="32022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485999" y="4657500"/>
            <a:ext cx="8172900" cy="243000"/>
          </a:xfrm>
        </p:spPr>
        <p:txBody>
          <a:bodyPr anchor="b"/>
          <a:lstStyle>
            <a:lvl1pPr marL="0" indent="0">
              <a:spcBef>
                <a:spcPts val="0"/>
              </a:spcBef>
              <a:spcAft>
                <a:spcPts val="0"/>
              </a:spcAft>
              <a:buNone/>
              <a:defRPr sz="600" i="1">
                <a:solidFill>
                  <a:srgbClr val="001965"/>
                </a:solidFill>
              </a:defRPr>
            </a:lvl1pPr>
          </a:lstStyle>
          <a:p>
            <a:pPr lvl="0"/>
            <a:r>
              <a:rPr lang="en-GB" dirty="0"/>
              <a:t>Insert notes</a:t>
            </a:r>
          </a:p>
        </p:txBody>
      </p:sp>
    </p:spTree>
    <p:extLst>
      <p:ext uri="{BB962C8B-B14F-4D97-AF65-F5344CB8AC3E}">
        <p14:creationId xmlns:p14="http://schemas.microsoft.com/office/powerpoint/2010/main" val="14098164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p>
        </p:txBody>
      </p:sp>
      <p:sp>
        <p:nvSpPr>
          <p:cNvPr id="3" name="Content Placeholder 2"/>
          <p:cNvSpPr>
            <a:spLocks noGrp="1"/>
          </p:cNvSpPr>
          <p:nvPr>
            <p:ph idx="1" hasCustomPrompt="1"/>
          </p:nvPr>
        </p:nvSpPr>
        <p:spPr>
          <a:xfrm>
            <a:off x="486000" y="1458000"/>
            <a:ext cx="4806000" cy="3199625"/>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5535000" y="1458000"/>
            <a:ext cx="3123000" cy="3199625"/>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‹N°›</a:t>
            </a:fld>
            <a:endParaRPr lang="en-GB" dirty="0"/>
          </a:p>
        </p:txBody>
      </p:sp>
      <p:sp>
        <p:nvSpPr>
          <p:cNvPr id="11" name="Text Placeholder 4">
            <a:extLst>
              <a:ext uri="{FF2B5EF4-FFF2-40B4-BE49-F238E27FC236}">
                <a16:creationId xmlns:a16="http://schemas.microsoft.com/office/drawing/2014/main" id="{06BE7D1E-8977-4FBA-BE12-1091DAF345CB}"/>
              </a:ext>
            </a:extLst>
          </p:cNvPr>
          <p:cNvSpPr>
            <a:spLocks noGrp="1"/>
          </p:cNvSpPr>
          <p:nvPr>
            <p:ph type="body" sz="quarter" idx="13" hasCustomPrompt="1"/>
          </p:nvPr>
        </p:nvSpPr>
        <p:spPr>
          <a:xfrm>
            <a:off x="485999" y="4657500"/>
            <a:ext cx="6489000" cy="243000"/>
          </a:xfrm>
        </p:spPr>
        <p:txBody>
          <a:bodyPr anchor="b"/>
          <a:lstStyle>
            <a:lvl1pPr marL="0" indent="0">
              <a:buNone/>
              <a:defRPr sz="600" i="1">
                <a:solidFill>
                  <a:schemeClr val="accent6"/>
                </a:solidFill>
              </a:defRPr>
            </a:lvl1pPr>
          </a:lstStyle>
          <a:p>
            <a:pPr lvl="0"/>
            <a:r>
              <a:rPr lang="en-GB" dirty="0"/>
              <a:t>Insert notes</a:t>
            </a:r>
          </a:p>
        </p:txBody>
      </p:sp>
    </p:spTree>
    <p:extLst>
      <p:ext uri="{BB962C8B-B14F-4D97-AF65-F5344CB8AC3E}">
        <p14:creationId xmlns:p14="http://schemas.microsoft.com/office/powerpoint/2010/main" val="41383508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p>
        </p:txBody>
      </p:sp>
      <p:sp>
        <p:nvSpPr>
          <p:cNvPr id="3" name="Content Placeholder 2"/>
          <p:cNvSpPr>
            <a:spLocks noGrp="1"/>
          </p:cNvSpPr>
          <p:nvPr>
            <p:ph idx="1" hasCustomPrompt="1"/>
          </p:nvPr>
        </p:nvSpPr>
        <p:spPr>
          <a:xfrm>
            <a:off x="486000" y="1458000"/>
            <a:ext cx="3122785" cy="31995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3852000" y="1458000"/>
            <a:ext cx="1440000" cy="3199500"/>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Content Placeholder 5">
            <a:extLst>
              <a:ext uri="{FF2B5EF4-FFF2-40B4-BE49-F238E27FC236}">
                <a16:creationId xmlns:a16="http://schemas.microsoft.com/office/drawing/2014/main" id="{E08E8AC4-8EBE-4619-B4B8-8A20AA68B5AC}"/>
              </a:ext>
            </a:extLst>
          </p:cNvPr>
          <p:cNvSpPr>
            <a:spLocks noGrp="1"/>
          </p:cNvSpPr>
          <p:nvPr>
            <p:ph sz="quarter" idx="15" hasCustomPrompt="1"/>
          </p:nvPr>
        </p:nvSpPr>
        <p:spPr>
          <a:xfrm>
            <a:off x="5535000" y="1458001"/>
            <a:ext cx="3123000" cy="3199499"/>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‹N°›</a:t>
            </a:fld>
            <a:endParaRPr lang="en-GB" dirty="0"/>
          </a:p>
        </p:txBody>
      </p:sp>
      <p:sp>
        <p:nvSpPr>
          <p:cNvPr id="11" name="Text Placeholder 4">
            <a:extLst>
              <a:ext uri="{FF2B5EF4-FFF2-40B4-BE49-F238E27FC236}">
                <a16:creationId xmlns:a16="http://schemas.microsoft.com/office/drawing/2014/main" id="{FD24B339-4BEF-40F4-99BA-001E3E261182}"/>
              </a:ext>
            </a:extLst>
          </p:cNvPr>
          <p:cNvSpPr>
            <a:spLocks noGrp="1"/>
          </p:cNvSpPr>
          <p:nvPr>
            <p:ph type="body" sz="quarter" idx="13" hasCustomPrompt="1"/>
          </p:nvPr>
        </p:nvSpPr>
        <p:spPr>
          <a:xfrm>
            <a:off x="485999" y="4657500"/>
            <a:ext cx="6489000" cy="243000"/>
          </a:xfrm>
        </p:spPr>
        <p:txBody>
          <a:bodyPr anchor="b"/>
          <a:lstStyle>
            <a:lvl1pPr marL="0" indent="0">
              <a:buNone/>
              <a:defRPr sz="600" i="1">
                <a:solidFill>
                  <a:schemeClr val="accent6"/>
                </a:solidFill>
              </a:defRPr>
            </a:lvl1pPr>
          </a:lstStyle>
          <a:p>
            <a:pPr lvl="0"/>
            <a:r>
              <a:rPr lang="en-GB" dirty="0"/>
              <a:t>Insert notes</a:t>
            </a:r>
          </a:p>
        </p:txBody>
      </p:sp>
    </p:spTree>
    <p:extLst>
      <p:ext uri="{BB962C8B-B14F-4D97-AF65-F5344CB8AC3E}">
        <p14:creationId xmlns:p14="http://schemas.microsoft.com/office/powerpoint/2010/main" val="2398144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p>
        </p:txBody>
      </p:sp>
      <p:sp>
        <p:nvSpPr>
          <p:cNvPr id="3" name="Content Placeholder 2"/>
          <p:cNvSpPr>
            <a:spLocks noGrp="1"/>
          </p:cNvSpPr>
          <p:nvPr>
            <p:ph idx="1" hasCustomPrompt="1"/>
          </p:nvPr>
        </p:nvSpPr>
        <p:spPr>
          <a:xfrm>
            <a:off x="486000" y="1458000"/>
            <a:ext cx="3123000" cy="31995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3851999" y="1458000"/>
            <a:ext cx="3123001" cy="3199500"/>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Content Placeholder 5">
            <a:extLst>
              <a:ext uri="{FF2B5EF4-FFF2-40B4-BE49-F238E27FC236}">
                <a16:creationId xmlns:a16="http://schemas.microsoft.com/office/drawing/2014/main" id="{E08E8AC4-8EBE-4619-B4B8-8A20AA68B5AC}"/>
              </a:ext>
            </a:extLst>
          </p:cNvPr>
          <p:cNvSpPr>
            <a:spLocks noGrp="1"/>
          </p:cNvSpPr>
          <p:nvPr>
            <p:ph sz="quarter" idx="15" hasCustomPrompt="1"/>
          </p:nvPr>
        </p:nvSpPr>
        <p:spPr>
          <a:xfrm>
            <a:off x="7218000" y="1458000"/>
            <a:ext cx="1440000" cy="3199500"/>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‹N°›</a:t>
            </a:fld>
            <a:endParaRPr lang="en-GB" dirty="0"/>
          </a:p>
        </p:txBody>
      </p:sp>
      <p:sp>
        <p:nvSpPr>
          <p:cNvPr id="11" name="Text Placeholder 4">
            <a:extLst>
              <a:ext uri="{FF2B5EF4-FFF2-40B4-BE49-F238E27FC236}">
                <a16:creationId xmlns:a16="http://schemas.microsoft.com/office/drawing/2014/main" id="{C50C9B3A-1DC8-4D31-931B-2B9DFA8D23BA}"/>
              </a:ext>
            </a:extLst>
          </p:cNvPr>
          <p:cNvSpPr>
            <a:spLocks noGrp="1"/>
          </p:cNvSpPr>
          <p:nvPr>
            <p:ph type="body" sz="quarter" idx="13" hasCustomPrompt="1"/>
          </p:nvPr>
        </p:nvSpPr>
        <p:spPr>
          <a:xfrm>
            <a:off x="485999" y="4657500"/>
            <a:ext cx="6489000" cy="243000"/>
          </a:xfrm>
        </p:spPr>
        <p:txBody>
          <a:bodyPr anchor="b"/>
          <a:lstStyle>
            <a:lvl1pPr marL="0" indent="0">
              <a:buNone/>
              <a:defRPr sz="600" i="1">
                <a:solidFill>
                  <a:schemeClr val="accent6"/>
                </a:solidFill>
              </a:defRPr>
            </a:lvl1pPr>
          </a:lstStyle>
          <a:p>
            <a:pPr lvl="0"/>
            <a:r>
              <a:rPr lang="en-GB" dirty="0"/>
              <a:t>Insert notes</a:t>
            </a:r>
          </a:p>
        </p:txBody>
      </p:sp>
    </p:spTree>
    <p:extLst>
      <p:ext uri="{BB962C8B-B14F-4D97-AF65-F5344CB8AC3E}">
        <p14:creationId xmlns:p14="http://schemas.microsoft.com/office/powerpoint/2010/main" val="21216079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5775" y="485775"/>
            <a:ext cx="4806225" cy="969650"/>
          </a:xfrm>
        </p:spPr>
        <p:txBody>
          <a:bodyPr/>
          <a:lstStyle/>
          <a:p>
            <a:r>
              <a:rPr lang="en-GB" noProof="0" dirty="0"/>
              <a:t>Click to add title</a:t>
            </a:r>
          </a:p>
        </p:txBody>
      </p:sp>
      <p:sp>
        <p:nvSpPr>
          <p:cNvPr id="3" name="Content Placeholder 2"/>
          <p:cNvSpPr>
            <a:spLocks noGrp="1"/>
          </p:cNvSpPr>
          <p:nvPr>
            <p:ph idx="1" hasCustomPrompt="1"/>
          </p:nvPr>
        </p:nvSpPr>
        <p:spPr>
          <a:xfrm>
            <a:off x="486000" y="1455424"/>
            <a:ext cx="1440000" cy="3202076"/>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2169000" y="1455424"/>
            <a:ext cx="3123000" cy="3202076"/>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485999" y="4657500"/>
            <a:ext cx="1440000" cy="243000"/>
          </a:xfrm>
        </p:spPr>
        <p:txBody>
          <a:bodyPr anchor="b"/>
          <a:lstStyle>
            <a:lvl1pPr marL="0" indent="0">
              <a:buNone/>
              <a:defRPr sz="600" i="1">
                <a:solidFill>
                  <a:schemeClr val="accent6"/>
                </a:solidFill>
              </a:defRPr>
            </a:lvl1pPr>
          </a:lstStyle>
          <a:p>
            <a:pPr lvl="0"/>
            <a:r>
              <a:rPr lang="en-GB" dirty="0"/>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‹N°›</a:t>
            </a:fld>
            <a:endParaRPr lang="en-GB" dirty="0"/>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5535000" y="485776"/>
            <a:ext cx="3366000" cy="4414724"/>
          </a:xfrm>
          <a:solidFill>
            <a:schemeClr val="bg1"/>
          </a:solidFill>
        </p:spPr>
        <p:txBody>
          <a:bodyPr tIns="72000"/>
          <a:lstStyle>
            <a:lvl1pPr marL="0" indent="0" algn="ctr">
              <a:buNone/>
              <a:defRPr sz="1050"/>
            </a:lvl1pPr>
          </a:lstStyle>
          <a:p>
            <a:pPr marL="0" marR="0" lvl="0" indent="0" algn="ctr" defTabSz="685800" rtl="0" eaLnBrk="1" fontAlgn="auto" latinLnBrk="0" hangingPunct="1">
              <a:lnSpc>
                <a:spcPct val="120000"/>
              </a:lnSpc>
              <a:spcBef>
                <a:spcPts val="225"/>
              </a:spcBef>
              <a:spcAft>
                <a:spcPts val="450"/>
              </a:spcAft>
              <a:buClrTx/>
              <a:buSzTx/>
              <a:buFont typeface="Arial" panose="020B0604020202020204" pitchFamily="34" charset="0"/>
              <a:buNone/>
              <a:tabLst/>
              <a:defRPr/>
            </a:pPr>
            <a:r>
              <a:rPr lang="en-GB" dirty="0"/>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3852000" y="4657500"/>
            <a:ext cx="1440000" cy="243000"/>
          </a:xfrm>
        </p:spPr>
        <p:txBody>
          <a:bodyPr anchor="b"/>
          <a:lstStyle>
            <a:lvl1pPr marL="0" indent="0" algn="r">
              <a:buNone/>
              <a:defRPr sz="525">
                <a:solidFill>
                  <a:schemeClr val="tx2"/>
                </a:solidFill>
              </a:defRPr>
            </a:lvl1pPr>
          </a:lstStyle>
          <a:p>
            <a:pPr lvl="0"/>
            <a:r>
              <a:rPr lang="en-GB" dirty="0"/>
              <a:t>Insert picture text</a:t>
            </a:r>
          </a:p>
        </p:txBody>
      </p:sp>
      <p:sp>
        <p:nvSpPr>
          <p:cNvPr id="4"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4E040E5F-17E7-4BD9-A89F-45152FDBA834}"/>
              </a:ext>
            </a:extLst>
          </p:cNvPr>
          <p:cNvSpPr/>
          <p:nvPr userDrawn="1"/>
        </p:nvSpPr>
        <p:spPr>
          <a:xfrm>
            <a:off x="6930490" y="4002692"/>
            <a:ext cx="2070635" cy="981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Tree>
    <p:extLst>
      <p:ext uri="{BB962C8B-B14F-4D97-AF65-F5344CB8AC3E}">
        <p14:creationId xmlns:p14="http://schemas.microsoft.com/office/powerpoint/2010/main" val="37780958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5775" y="485775"/>
            <a:ext cx="3123000" cy="969650"/>
          </a:xfrm>
        </p:spPr>
        <p:txBody>
          <a:bodyPr/>
          <a:lstStyle/>
          <a:p>
            <a:r>
              <a:rPr lang="en-GB" noProof="0" dirty="0"/>
              <a:t>Click to add title</a:t>
            </a:r>
          </a:p>
        </p:txBody>
      </p:sp>
      <p:sp>
        <p:nvSpPr>
          <p:cNvPr id="3" name="Content Placeholder 2"/>
          <p:cNvSpPr>
            <a:spLocks noGrp="1"/>
          </p:cNvSpPr>
          <p:nvPr>
            <p:ph idx="1" hasCustomPrompt="1"/>
          </p:nvPr>
        </p:nvSpPr>
        <p:spPr>
          <a:xfrm>
            <a:off x="486000" y="1455424"/>
            <a:ext cx="3123000" cy="3202076"/>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485999" y="4657500"/>
            <a:ext cx="1440000" cy="243000"/>
          </a:xfrm>
        </p:spPr>
        <p:txBody>
          <a:bodyPr anchor="b"/>
          <a:lstStyle>
            <a:lvl1pPr marL="0" indent="0">
              <a:buNone/>
              <a:defRPr sz="600" i="1">
                <a:solidFill>
                  <a:schemeClr val="accent6"/>
                </a:solidFill>
              </a:defRPr>
            </a:lvl1pPr>
          </a:lstStyle>
          <a:p>
            <a:pPr lvl="0"/>
            <a:r>
              <a:rPr lang="en-GB" dirty="0"/>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‹N°›</a:t>
            </a:fld>
            <a:endParaRPr lang="en-GB" dirty="0"/>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3852000" y="485775"/>
            <a:ext cx="5049001" cy="4414725"/>
          </a:xfrm>
          <a:solidFill>
            <a:schemeClr val="bg1"/>
          </a:solidFill>
        </p:spPr>
        <p:txBody>
          <a:bodyPr tIns="72000"/>
          <a:lstStyle>
            <a:lvl1pPr marL="0" indent="0" algn="ctr">
              <a:buNone/>
              <a:defRPr sz="1050"/>
            </a:lvl1pPr>
          </a:lstStyle>
          <a:p>
            <a:pPr marL="0" marR="0" lvl="0" indent="0" algn="ctr" defTabSz="685800" rtl="0" eaLnBrk="1" fontAlgn="auto" latinLnBrk="0" hangingPunct="1">
              <a:lnSpc>
                <a:spcPct val="120000"/>
              </a:lnSpc>
              <a:spcBef>
                <a:spcPts val="225"/>
              </a:spcBef>
              <a:spcAft>
                <a:spcPts val="450"/>
              </a:spcAft>
              <a:buClrTx/>
              <a:buSzTx/>
              <a:buFont typeface="Arial" panose="020B0604020202020204" pitchFamily="34" charset="0"/>
              <a:buNone/>
              <a:tabLst/>
              <a:defRPr/>
            </a:pPr>
            <a:r>
              <a:rPr lang="en-GB" dirty="0"/>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2169000" y="4657500"/>
            <a:ext cx="1440000" cy="243000"/>
          </a:xfrm>
        </p:spPr>
        <p:txBody>
          <a:bodyPr anchor="b"/>
          <a:lstStyle>
            <a:lvl1pPr marL="0" indent="0" algn="r">
              <a:buNone/>
              <a:defRPr sz="525">
                <a:solidFill>
                  <a:schemeClr val="tx2"/>
                </a:solidFill>
              </a:defRPr>
            </a:lvl1pPr>
          </a:lstStyle>
          <a:p>
            <a:pPr lvl="0"/>
            <a:r>
              <a:rPr lang="en-GB" dirty="0"/>
              <a:t>Insert picture text</a:t>
            </a:r>
          </a:p>
        </p:txBody>
      </p:sp>
      <p:sp>
        <p:nvSpPr>
          <p:cNvPr id="4"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AD76CD6D-257F-451B-A84B-5F86799B060C}"/>
              </a:ext>
            </a:extLst>
          </p:cNvPr>
          <p:cNvSpPr/>
          <p:nvPr userDrawn="1"/>
        </p:nvSpPr>
        <p:spPr>
          <a:xfrm>
            <a:off x="6930490" y="4002692"/>
            <a:ext cx="2070635" cy="981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Tree>
    <p:extLst>
      <p:ext uri="{BB962C8B-B14F-4D97-AF65-F5344CB8AC3E}">
        <p14:creationId xmlns:p14="http://schemas.microsoft.com/office/powerpoint/2010/main" val="225797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5775" y="485775"/>
            <a:ext cx="3123000" cy="969650"/>
          </a:xfrm>
        </p:spPr>
        <p:txBody>
          <a:bodyPr/>
          <a:lstStyle/>
          <a:p>
            <a:r>
              <a:rPr lang="en-GB" noProof="0" dirty="0"/>
              <a:t>Click to add title</a:t>
            </a:r>
          </a:p>
        </p:txBody>
      </p:sp>
      <p:sp>
        <p:nvSpPr>
          <p:cNvPr id="3" name="Content Placeholder 2"/>
          <p:cNvSpPr>
            <a:spLocks noGrp="1"/>
          </p:cNvSpPr>
          <p:nvPr>
            <p:ph idx="1" hasCustomPrompt="1"/>
          </p:nvPr>
        </p:nvSpPr>
        <p:spPr>
          <a:xfrm>
            <a:off x="486000" y="1455424"/>
            <a:ext cx="3123000" cy="3202076"/>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7218000" y="486000"/>
            <a:ext cx="1440000" cy="4171500"/>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485999" y="4657500"/>
            <a:ext cx="1440000" cy="243000"/>
          </a:xfrm>
        </p:spPr>
        <p:txBody>
          <a:bodyPr anchor="b"/>
          <a:lstStyle>
            <a:lvl1pPr marL="0" indent="0">
              <a:buNone/>
              <a:defRPr sz="600" i="1">
                <a:solidFill>
                  <a:schemeClr val="accent6"/>
                </a:solidFill>
              </a:defRPr>
            </a:lvl1pPr>
          </a:lstStyle>
          <a:p>
            <a:pPr lvl="0"/>
            <a:r>
              <a:rPr lang="en-GB" dirty="0"/>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‹N°›</a:t>
            </a:fld>
            <a:endParaRPr lang="en-GB" dirty="0"/>
          </a:p>
        </p:txBody>
      </p:sp>
      <p:sp>
        <p:nvSpPr>
          <p:cNvPr id="11" name="Picture Placeholder 10">
            <a:extLst>
              <a:ext uri="{FF2B5EF4-FFF2-40B4-BE49-F238E27FC236}">
                <a16:creationId xmlns:a16="http://schemas.microsoft.com/office/drawing/2014/main" id="{FCE4632D-13BC-453C-AF93-7635FA83FF8F}"/>
              </a:ext>
            </a:extLst>
          </p:cNvPr>
          <p:cNvSpPr>
            <a:spLocks noGrp="1"/>
          </p:cNvSpPr>
          <p:nvPr>
            <p:ph type="pic" sz="quarter" idx="15" hasCustomPrompt="1"/>
          </p:nvPr>
        </p:nvSpPr>
        <p:spPr>
          <a:xfrm>
            <a:off x="3851999" y="485775"/>
            <a:ext cx="3123001" cy="4414725"/>
          </a:xfrm>
        </p:spPr>
        <p:txBody>
          <a:bodyPr tIns="72000"/>
          <a:lstStyle>
            <a:lvl1pPr marL="0" indent="0" algn="ctr">
              <a:buNone/>
              <a:defRPr sz="1050"/>
            </a:lvl1pPr>
          </a:lstStyle>
          <a:p>
            <a:pPr marL="0" marR="0" lvl="0" indent="0" algn="ctr" defTabSz="685800" rtl="0" eaLnBrk="1" fontAlgn="auto" latinLnBrk="0" hangingPunct="1">
              <a:lnSpc>
                <a:spcPct val="120000"/>
              </a:lnSpc>
              <a:spcBef>
                <a:spcPts val="225"/>
              </a:spcBef>
              <a:spcAft>
                <a:spcPts val="450"/>
              </a:spcAft>
              <a:buClrTx/>
              <a:buSzTx/>
              <a:buFont typeface="Arial" panose="020B0604020202020204" pitchFamily="34" charset="0"/>
              <a:buNone/>
              <a:tabLst/>
              <a:defRPr/>
            </a:pPr>
            <a:r>
              <a:rPr lang="en-GB" dirty="0"/>
              <a:t>Click here and insert picture via Templafy</a:t>
            </a:r>
          </a:p>
        </p:txBody>
      </p:sp>
      <p:sp>
        <p:nvSpPr>
          <p:cNvPr id="12" name="Text Placeholder 4">
            <a:extLst>
              <a:ext uri="{FF2B5EF4-FFF2-40B4-BE49-F238E27FC236}">
                <a16:creationId xmlns:a16="http://schemas.microsoft.com/office/drawing/2014/main" id="{26471773-71F9-4B85-9108-FDF08BF0EE63}"/>
              </a:ext>
            </a:extLst>
          </p:cNvPr>
          <p:cNvSpPr>
            <a:spLocks noGrp="1"/>
          </p:cNvSpPr>
          <p:nvPr>
            <p:ph type="body" sz="quarter" idx="16" hasCustomPrompt="1"/>
          </p:nvPr>
        </p:nvSpPr>
        <p:spPr>
          <a:xfrm>
            <a:off x="2169000" y="4657500"/>
            <a:ext cx="1440000" cy="243000"/>
          </a:xfrm>
        </p:spPr>
        <p:txBody>
          <a:bodyPr anchor="b"/>
          <a:lstStyle>
            <a:lvl1pPr marL="0" indent="0" algn="r">
              <a:buNone/>
              <a:defRPr sz="525">
                <a:solidFill>
                  <a:schemeClr val="tx2"/>
                </a:solidFill>
              </a:defRPr>
            </a:lvl1pPr>
          </a:lstStyle>
          <a:p>
            <a:pPr lvl="0"/>
            <a:r>
              <a:rPr lang="en-GB" dirty="0"/>
              <a:t>Insert picture text</a:t>
            </a:r>
          </a:p>
        </p:txBody>
      </p:sp>
    </p:spTree>
    <p:extLst>
      <p:ext uri="{BB962C8B-B14F-4D97-AF65-F5344CB8AC3E}">
        <p14:creationId xmlns:p14="http://schemas.microsoft.com/office/powerpoint/2010/main" val="7851268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5775" y="485775"/>
            <a:ext cx="4806225" cy="969650"/>
          </a:xfrm>
        </p:spPr>
        <p:txBody>
          <a:bodyPr/>
          <a:lstStyle/>
          <a:p>
            <a:r>
              <a:rPr lang="en-GB" noProof="0" dirty="0"/>
              <a:t>Click to add title</a:t>
            </a:r>
          </a:p>
        </p:txBody>
      </p:sp>
      <p:sp>
        <p:nvSpPr>
          <p:cNvPr id="3" name="Content Placeholder 2"/>
          <p:cNvSpPr>
            <a:spLocks noGrp="1"/>
          </p:cNvSpPr>
          <p:nvPr>
            <p:ph idx="1" hasCustomPrompt="1"/>
          </p:nvPr>
        </p:nvSpPr>
        <p:spPr>
          <a:xfrm>
            <a:off x="486000" y="1455424"/>
            <a:ext cx="1440000" cy="3202076"/>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2169000" y="1455424"/>
            <a:ext cx="3123000" cy="3202076"/>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Content Placeholder 5">
            <a:extLst>
              <a:ext uri="{FF2B5EF4-FFF2-40B4-BE49-F238E27FC236}">
                <a16:creationId xmlns:a16="http://schemas.microsoft.com/office/drawing/2014/main" id="{E08E8AC4-8EBE-4619-B4B8-8A20AA68B5AC}"/>
              </a:ext>
            </a:extLst>
          </p:cNvPr>
          <p:cNvSpPr>
            <a:spLocks noGrp="1"/>
          </p:cNvSpPr>
          <p:nvPr>
            <p:ph sz="quarter" idx="15" hasCustomPrompt="1"/>
          </p:nvPr>
        </p:nvSpPr>
        <p:spPr>
          <a:xfrm>
            <a:off x="7218000" y="486000"/>
            <a:ext cx="1440000" cy="4171500"/>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485999" y="4657500"/>
            <a:ext cx="1440000" cy="243000"/>
          </a:xfrm>
        </p:spPr>
        <p:txBody>
          <a:bodyPr anchor="b"/>
          <a:lstStyle>
            <a:lvl1pPr marL="0" indent="0">
              <a:buNone/>
              <a:defRPr sz="600" i="1">
                <a:solidFill>
                  <a:schemeClr val="accent6"/>
                </a:solidFill>
              </a:defRPr>
            </a:lvl1pPr>
          </a:lstStyle>
          <a:p>
            <a:pPr lvl="0"/>
            <a:r>
              <a:rPr lang="en-GB" dirty="0"/>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‹N°›</a:t>
            </a:fld>
            <a:endParaRPr lang="en-GB" dirty="0"/>
          </a:p>
        </p:txBody>
      </p:sp>
      <p:sp>
        <p:nvSpPr>
          <p:cNvPr id="11" name="Picture Placeholder 10">
            <a:extLst>
              <a:ext uri="{FF2B5EF4-FFF2-40B4-BE49-F238E27FC236}">
                <a16:creationId xmlns:a16="http://schemas.microsoft.com/office/drawing/2014/main" id="{304CBD4A-182F-487E-B21D-5F418CE42D16}"/>
              </a:ext>
            </a:extLst>
          </p:cNvPr>
          <p:cNvSpPr>
            <a:spLocks noGrp="1"/>
          </p:cNvSpPr>
          <p:nvPr>
            <p:ph type="pic" sz="quarter" idx="16" hasCustomPrompt="1"/>
          </p:nvPr>
        </p:nvSpPr>
        <p:spPr>
          <a:xfrm>
            <a:off x="5535000" y="485775"/>
            <a:ext cx="1440000" cy="4414725"/>
          </a:xfrm>
        </p:spPr>
        <p:txBody>
          <a:bodyPr tIns="72000"/>
          <a:lstStyle>
            <a:lvl1pPr marL="0" indent="0" algn="ctr">
              <a:buNone/>
              <a:defRPr sz="1050"/>
            </a:lvl1pPr>
          </a:lstStyle>
          <a:p>
            <a:pPr marL="0" marR="0" lvl="0" indent="0" algn="ctr" defTabSz="685800" rtl="0" eaLnBrk="1" fontAlgn="auto" latinLnBrk="0" hangingPunct="1">
              <a:lnSpc>
                <a:spcPct val="120000"/>
              </a:lnSpc>
              <a:spcBef>
                <a:spcPts val="225"/>
              </a:spcBef>
              <a:spcAft>
                <a:spcPts val="450"/>
              </a:spcAft>
              <a:buClrTx/>
              <a:buSzTx/>
              <a:buFont typeface="Arial" panose="020B0604020202020204" pitchFamily="34" charset="0"/>
              <a:buNone/>
              <a:tabLst/>
              <a:defRPr/>
            </a:pPr>
            <a:r>
              <a:rPr lang="en-GB" dirty="0"/>
              <a:t>Click here and insert picture via Templafy</a:t>
            </a:r>
          </a:p>
        </p:txBody>
      </p:sp>
      <p:sp>
        <p:nvSpPr>
          <p:cNvPr id="12" name="Text Placeholder 4">
            <a:extLst>
              <a:ext uri="{FF2B5EF4-FFF2-40B4-BE49-F238E27FC236}">
                <a16:creationId xmlns:a16="http://schemas.microsoft.com/office/drawing/2014/main" id="{C92D14D3-8709-434C-A54B-15ADD1D87574}"/>
              </a:ext>
            </a:extLst>
          </p:cNvPr>
          <p:cNvSpPr>
            <a:spLocks noGrp="1"/>
          </p:cNvSpPr>
          <p:nvPr>
            <p:ph type="body" sz="quarter" idx="17" hasCustomPrompt="1"/>
          </p:nvPr>
        </p:nvSpPr>
        <p:spPr>
          <a:xfrm>
            <a:off x="3852000" y="4657500"/>
            <a:ext cx="1440000" cy="243000"/>
          </a:xfrm>
        </p:spPr>
        <p:txBody>
          <a:bodyPr anchor="b"/>
          <a:lstStyle>
            <a:lvl1pPr marL="0" indent="0" algn="r">
              <a:buNone/>
              <a:defRPr sz="525">
                <a:solidFill>
                  <a:schemeClr val="tx2"/>
                </a:solidFill>
              </a:defRPr>
            </a:lvl1pPr>
          </a:lstStyle>
          <a:p>
            <a:pPr lvl="0"/>
            <a:r>
              <a:rPr lang="en-GB" dirty="0"/>
              <a:t>Insert picture text</a:t>
            </a:r>
          </a:p>
        </p:txBody>
      </p:sp>
    </p:spTree>
    <p:extLst>
      <p:ext uri="{BB962C8B-B14F-4D97-AF65-F5344CB8AC3E}">
        <p14:creationId xmlns:p14="http://schemas.microsoft.com/office/powerpoint/2010/main" val="2767209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5999" y="485776"/>
            <a:ext cx="3964665" cy="1238339"/>
          </a:xfrm>
        </p:spPr>
        <p:txBody>
          <a:bodyPr anchor="t"/>
          <a:lstStyle>
            <a:lvl1pPr>
              <a:lnSpc>
                <a:spcPct val="100000"/>
              </a:lnSpc>
              <a:defRPr sz="2700" b="0"/>
            </a:lvl1pPr>
          </a:lstStyle>
          <a:p>
            <a:r>
              <a:rPr lang="en-GB" noProof="0" dirty="0"/>
              <a:t>Click to add title</a:t>
            </a:r>
          </a:p>
        </p:txBody>
      </p:sp>
      <p:sp>
        <p:nvSpPr>
          <p:cNvPr id="4" name="Content Placeholder 2">
            <a:extLst>
              <a:ext uri="{FF2B5EF4-FFF2-40B4-BE49-F238E27FC236}">
                <a16:creationId xmlns:a16="http://schemas.microsoft.com/office/drawing/2014/main" id="{4A06B890-E694-4CC8-A7C4-0101B94C3461}"/>
              </a:ext>
            </a:extLst>
          </p:cNvPr>
          <p:cNvSpPr>
            <a:spLocks noGrp="1"/>
          </p:cNvSpPr>
          <p:nvPr>
            <p:ph sz="quarter" idx="18"/>
          </p:nvPr>
        </p:nvSpPr>
        <p:spPr>
          <a:xfrm>
            <a:off x="485776" y="1866093"/>
            <a:ext cx="3964781" cy="278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a:extLst>
              <a:ext uri="{FF2B5EF4-FFF2-40B4-BE49-F238E27FC236}">
                <a16:creationId xmlns:a16="http://schemas.microsoft.com/office/drawing/2014/main" id="{F232361E-9641-4D5F-B5F2-E5299AA8C5B5}"/>
              </a:ext>
            </a:extLst>
          </p:cNvPr>
          <p:cNvSpPr>
            <a:spLocks noGrp="1"/>
          </p:cNvSpPr>
          <p:nvPr>
            <p:ph type="body" sz="quarter" idx="16"/>
          </p:nvPr>
        </p:nvSpPr>
        <p:spPr>
          <a:xfrm>
            <a:off x="4693337" y="485775"/>
            <a:ext cx="4207663" cy="4414725"/>
          </a:xfrm>
          <a:solidFill>
            <a:srgbClr val="D8EAF8"/>
          </a:solidFill>
        </p:spPr>
        <p:txBody>
          <a:bodyPr/>
          <a:lstStyle>
            <a:lvl1pPr marL="0" indent="0">
              <a:buNone/>
              <a:defRPr sz="100">
                <a:no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32296DAD-0E66-436A-9C98-8412698CB71E}"/>
              </a:ext>
            </a:extLst>
          </p:cNvPr>
          <p:cNvSpPr>
            <a:spLocks noGrp="1"/>
          </p:cNvSpPr>
          <p:nvPr>
            <p:ph sz="quarter" idx="17" hasCustomPrompt="1"/>
          </p:nvPr>
        </p:nvSpPr>
        <p:spPr>
          <a:xfrm>
            <a:off x="4933950" y="726388"/>
            <a:ext cx="3724051" cy="3931112"/>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dirty="0"/>
          </a:p>
        </p:txBody>
      </p:sp>
      <p:sp>
        <p:nvSpPr>
          <p:cNvPr id="10" name="Text Placeholder 4">
            <a:extLst>
              <a:ext uri="{FF2B5EF4-FFF2-40B4-BE49-F238E27FC236}">
                <a16:creationId xmlns:a16="http://schemas.microsoft.com/office/drawing/2014/main" id="{BEE9CAB8-E41D-4FCF-AC14-48AEBE341F5A}"/>
              </a:ext>
            </a:extLst>
          </p:cNvPr>
          <p:cNvSpPr>
            <a:spLocks noGrp="1"/>
          </p:cNvSpPr>
          <p:nvPr>
            <p:ph type="body" sz="quarter" idx="13" hasCustomPrompt="1"/>
          </p:nvPr>
        </p:nvSpPr>
        <p:spPr>
          <a:xfrm>
            <a:off x="485999" y="4657500"/>
            <a:ext cx="1440000" cy="243000"/>
          </a:xfrm>
        </p:spPr>
        <p:txBody>
          <a:bodyPr anchor="b"/>
          <a:lstStyle>
            <a:lvl1pPr marL="0" indent="0">
              <a:buNone/>
              <a:defRPr sz="600" i="1">
                <a:solidFill>
                  <a:schemeClr val="accent6"/>
                </a:solidFill>
              </a:defRPr>
            </a:lvl1pPr>
          </a:lstStyle>
          <a:p>
            <a:pPr lvl="0"/>
            <a:r>
              <a:rPr lang="en-GB" dirty="0"/>
              <a:t>Insert notes</a:t>
            </a:r>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‹N°›</a:t>
            </a:fld>
            <a:endParaRPr lang="en-GB" dirty="0"/>
          </a:p>
        </p:txBody>
      </p:sp>
    </p:spTree>
    <p:extLst>
      <p:ext uri="{BB962C8B-B14F-4D97-AF65-F5344CB8AC3E}">
        <p14:creationId xmlns:p14="http://schemas.microsoft.com/office/powerpoint/2010/main" val="37764555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41594FF-878C-4539-A3DF-E2C07894A975}"/>
              </a:ext>
            </a:extLst>
          </p:cNvPr>
          <p:cNvSpPr>
            <a:spLocks noGrp="1"/>
          </p:cNvSpPr>
          <p:nvPr>
            <p:ph type="title" hasCustomPrompt="1"/>
          </p:nvPr>
        </p:nvSpPr>
        <p:spPr>
          <a:xfrm>
            <a:off x="485775" y="485775"/>
            <a:ext cx="8171261" cy="969650"/>
          </a:xfrm>
        </p:spPr>
        <p:txBody>
          <a:bodyPr/>
          <a:lstStyle>
            <a:lvl1pPr>
              <a:defRPr/>
            </a:lvl1pPr>
          </a:lstStyle>
          <a:p>
            <a:r>
              <a:rPr lang="en-GB" dirty="0"/>
              <a:t>Click to add title</a:t>
            </a:r>
          </a:p>
        </p:txBody>
      </p:sp>
      <p:sp>
        <p:nvSpPr>
          <p:cNvPr id="3" name="Content Placeholder 2"/>
          <p:cNvSpPr>
            <a:spLocks noGrp="1"/>
          </p:cNvSpPr>
          <p:nvPr>
            <p:ph idx="1" hasCustomPrompt="1"/>
          </p:nvPr>
        </p:nvSpPr>
        <p:spPr>
          <a:xfrm>
            <a:off x="486000" y="1458000"/>
            <a:ext cx="3964500" cy="31995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4693436" y="1458000"/>
            <a:ext cx="3964500" cy="3199500"/>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DA5150ED-B90C-4AB1-BCB0-E73E86A8D879}"/>
              </a:ext>
            </a:extLst>
          </p:cNvPr>
          <p:cNvSpPr>
            <a:spLocks noGrp="1"/>
          </p:cNvSpPr>
          <p:nvPr>
            <p:ph type="dt" sz="half" idx="18"/>
          </p:nvPr>
        </p:nvSpPr>
        <p:spPr/>
        <p:txBody>
          <a:bodyPr/>
          <a:lstStyle/>
          <a:p>
            <a:endParaRPr lang="en-GB" dirty="0"/>
          </a:p>
        </p:txBody>
      </p:sp>
      <p:sp>
        <p:nvSpPr>
          <p:cNvPr id="13" name="Footer Placeholder 12">
            <a:extLst>
              <a:ext uri="{FF2B5EF4-FFF2-40B4-BE49-F238E27FC236}">
                <a16:creationId xmlns:a16="http://schemas.microsoft.com/office/drawing/2014/main" id="{76E0E6C7-4501-41F5-82DA-93E27DDCEB41}"/>
              </a:ext>
            </a:extLst>
          </p:cNvPr>
          <p:cNvSpPr>
            <a:spLocks noGrp="1"/>
          </p:cNvSpPr>
          <p:nvPr>
            <p:ph type="ftr" sz="quarter" idx="19"/>
          </p:nvPr>
        </p:nvSpPr>
        <p:spPr/>
        <p:txBody>
          <a:bodyPr/>
          <a:lstStyle/>
          <a:p>
            <a:endParaRPr lang="en-GB" dirty="0"/>
          </a:p>
        </p:txBody>
      </p:sp>
      <p:sp>
        <p:nvSpPr>
          <p:cNvPr id="14" name="Slide Number Placeholder 13">
            <a:extLst>
              <a:ext uri="{FF2B5EF4-FFF2-40B4-BE49-F238E27FC236}">
                <a16:creationId xmlns:a16="http://schemas.microsoft.com/office/drawing/2014/main" id="{7834695D-31D7-40E5-BF1E-A049DDB0738D}"/>
              </a:ext>
            </a:extLst>
          </p:cNvPr>
          <p:cNvSpPr>
            <a:spLocks noGrp="1"/>
          </p:cNvSpPr>
          <p:nvPr>
            <p:ph type="sldNum" sz="quarter" idx="20"/>
          </p:nvPr>
        </p:nvSpPr>
        <p:spPr/>
        <p:txBody>
          <a:bodyPr/>
          <a:lstStyle/>
          <a:p>
            <a:fld id="{23AA811B-2EBD-4900-905E-5BE206449611}" type="slidenum">
              <a:rPr lang="en-GB" smtClean="0"/>
              <a:pPr/>
              <a:t>‹N°›</a:t>
            </a:fld>
            <a:endParaRPr lang="en-GB" dirty="0"/>
          </a:p>
        </p:txBody>
      </p:sp>
      <p:sp>
        <p:nvSpPr>
          <p:cNvPr id="9" name="Text Placeholder 4">
            <a:extLst>
              <a:ext uri="{FF2B5EF4-FFF2-40B4-BE49-F238E27FC236}">
                <a16:creationId xmlns:a16="http://schemas.microsoft.com/office/drawing/2014/main" id="{DFC244FE-0B79-4E3B-B276-2F6B1D561220}"/>
              </a:ext>
            </a:extLst>
          </p:cNvPr>
          <p:cNvSpPr>
            <a:spLocks noGrp="1"/>
          </p:cNvSpPr>
          <p:nvPr>
            <p:ph type="body" sz="quarter" idx="13" hasCustomPrompt="1"/>
          </p:nvPr>
        </p:nvSpPr>
        <p:spPr>
          <a:xfrm>
            <a:off x="485999" y="4657500"/>
            <a:ext cx="6489000" cy="243000"/>
          </a:xfrm>
        </p:spPr>
        <p:txBody>
          <a:bodyPr anchor="b"/>
          <a:lstStyle>
            <a:lvl1pPr marL="0" indent="0">
              <a:buNone/>
              <a:defRPr sz="600" i="1">
                <a:solidFill>
                  <a:schemeClr val="accent6"/>
                </a:solidFill>
              </a:defRPr>
            </a:lvl1pPr>
          </a:lstStyle>
          <a:p>
            <a:pPr lvl="0"/>
            <a:r>
              <a:rPr lang="en-GB" dirty="0"/>
              <a:t>Insert notes</a:t>
            </a:r>
          </a:p>
        </p:txBody>
      </p:sp>
    </p:spTree>
    <p:extLst>
      <p:ext uri="{BB962C8B-B14F-4D97-AF65-F5344CB8AC3E}">
        <p14:creationId xmlns:p14="http://schemas.microsoft.com/office/powerpoint/2010/main" val="214748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9"/>
          <p:cNvSpPr>
            <a:spLocks noGrp="1"/>
          </p:cNvSpPr>
          <p:nvPr>
            <p:ph type="body" sz="quarter" idx="10" hasCustomPrompt="1"/>
          </p:nvPr>
        </p:nvSpPr>
        <p:spPr>
          <a:xfrm>
            <a:off x="323528" y="123478"/>
            <a:ext cx="7344816" cy="576064"/>
          </a:xfrm>
          <a:prstGeom prst="rect">
            <a:avLst/>
          </a:prstGeom>
        </p:spPr>
        <p:txBody>
          <a:bodyPr anchor="ctr"/>
          <a:lstStyle>
            <a:lvl1pPr marL="0" indent="0" algn="l">
              <a:buNone/>
              <a:defRPr sz="3600" b="0" baseline="0">
                <a:solidFill>
                  <a:srgbClr val="2765B0"/>
                </a:solidFill>
                <a:latin typeface="+mj-lt"/>
                <a:cs typeface="Arial" pitchFamily="34" charset="0"/>
              </a:defRPr>
            </a:lvl1pPr>
          </a:lstStyle>
          <a:p>
            <a:pPr lvl="0"/>
            <a:r>
              <a:rPr lang="en-US" altLang="ko-KR" dirty="0"/>
              <a:t>BASIC LAYOUT</a:t>
            </a:r>
          </a:p>
        </p:txBody>
      </p:sp>
      <p:cxnSp>
        <p:nvCxnSpPr>
          <p:cNvPr id="5" name="Straight Connector 4"/>
          <p:cNvCxnSpPr/>
          <p:nvPr userDrawn="1"/>
        </p:nvCxnSpPr>
        <p:spPr>
          <a:xfrm>
            <a:off x="-6032" y="817270"/>
            <a:ext cx="7674376" cy="0"/>
          </a:xfrm>
          <a:prstGeom prst="line">
            <a:avLst/>
          </a:prstGeom>
          <a:ln w="19050">
            <a:solidFill>
              <a:srgbClr val="2765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723508"/>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485775" y="485775"/>
            <a:ext cx="8171261" cy="969650"/>
          </a:xfrm>
        </p:spPr>
        <p:txBody>
          <a:bodyPr/>
          <a:lstStyle>
            <a:lvl1pPr>
              <a:defRPr/>
            </a:lvl1pPr>
          </a:lstStyle>
          <a:p>
            <a:r>
              <a:rPr lang="en-GB" dirty="0"/>
              <a:t>Click to add title</a:t>
            </a:r>
          </a:p>
        </p:txBody>
      </p:sp>
      <p:sp>
        <p:nvSpPr>
          <p:cNvPr id="3" name="Content Placeholder 2"/>
          <p:cNvSpPr>
            <a:spLocks noGrp="1"/>
          </p:cNvSpPr>
          <p:nvPr>
            <p:ph idx="1" hasCustomPrompt="1"/>
          </p:nvPr>
        </p:nvSpPr>
        <p:spPr>
          <a:xfrm>
            <a:off x="486000" y="1458000"/>
            <a:ext cx="2559600" cy="319950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3292200" y="1458000"/>
            <a:ext cx="2559600" cy="319950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6098625" y="1458000"/>
            <a:ext cx="2559600" cy="319950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‹N°›</a:t>
            </a:fld>
            <a:endParaRPr lang="en-GB" dirty="0"/>
          </a:p>
        </p:txBody>
      </p:sp>
      <p:sp>
        <p:nvSpPr>
          <p:cNvPr id="13" name="Text Placeholder 4">
            <a:extLst>
              <a:ext uri="{FF2B5EF4-FFF2-40B4-BE49-F238E27FC236}">
                <a16:creationId xmlns:a16="http://schemas.microsoft.com/office/drawing/2014/main" id="{5F91D68D-2FA9-4CAD-8EF0-C0BF3460A391}"/>
              </a:ext>
            </a:extLst>
          </p:cNvPr>
          <p:cNvSpPr>
            <a:spLocks noGrp="1"/>
          </p:cNvSpPr>
          <p:nvPr>
            <p:ph type="body" sz="quarter" idx="13" hasCustomPrompt="1"/>
          </p:nvPr>
        </p:nvSpPr>
        <p:spPr>
          <a:xfrm>
            <a:off x="485999" y="4657500"/>
            <a:ext cx="6489000" cy="243000"/>
          </a:xfrm>
        </p:spPr>
        <p:txBody>
          <a:bodyPr anchor="b"/>
          <a:lstStyle>
            <a:lvl1pPr marL="0" indent="0">
              <a:buNone/>
              <a:defRPr sz="600" i="1">
                <a:solidFill>
                  <a:schemeClr val="accent6"/>
                </a:solidFill>
              </a:defRPr>
            </a:lvl1pPr>
          </a:lstStyle>
          <a:p>
            <a:pPr lvl="0"/>
            <a:r>
              <a:rPr lang="en-GB" dirty="0"/>
              <a:t>Insert notes</a:t>
            </a:r>
          </a:p>
        </p:txBody>
      </p:sp>
    </p:spTree>
    <p:extLst>
      <p:ext uri="{BB962C8B-B14F-4D97-AF65-F5344CB8AC3E}">
        <p14:creationId xmlns:p14="http://schemas.microsoft.com/office/powerpoint/2010/main" val="18986770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485775" y="485775"/>
            <a:ext cx="8171261" cy="969650"/>
          </a:xfrm>
        </p:spPr>
        <p:txBody>
          <a:bodyPr/>
          <a:lstStyle>
            <a:lvl1pPr>
              <a:defRPr/>
            </a:lvl1pPr>
          </a:lstStyle>
          <a:p>
            <a:r>
              <a:rPr lang="en-GB" dirty="0"/>
              <a:t>Click to add title</a:t>
            </a:r>
          </a:p>
        </p:txBody>
      </p:sp>
      <p:sp>
        <p:nvSpPr>
          <p:cNvPr id="3" name="Content Placeholder 2"/>
          <p:cNvSpPr>
            <a:spLocks noGrp="1"/>
          </p:cNvSpPr>
          <p:nvPr>
            <p:ph idx="1" hasCustomPrompt="1"/>
          </p:nvPr>
        </p:nvSpPr>
        <p:spPr>
          <a:xfrm>
            <a:off x="486000" y="1458000"/>
            <a:ext cx="1860750" cy="319950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2589750" y="1458000"/>
            <a:ext cx="1860750" cy="319950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4693500" y="1458000"/>
            <a:ext cx="1860750" cy="319950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13" name="Content Placeholder 5">
            <a:extLst>
              <a:ext uri="{FF2B5EF4-FFF2-40B4-BE49-F238E27FC236}">
                <a16:creationId xmlns:a16="http://schemas.microsoft.com/office/drawing/2014/main" id="{AF5B9A70-CF7A-4620-9CE3-3CD5021B259D}"/>
              </a:ext>
            </a:extLst>
          </p:cNvPr>
          <p:cNvSpPr>
            <a:spLocks noGrp="1"/>
          </p:cNvSpPr>
          <p:nvPr>
            <p:ph idx="16" hasCustomPrompt="1"/>
          </p:nvPr>
        </p:nvSpPr>
        <p:spPr>
          <a:xfrm>
            <a:off x="6797250" y="1458000"/>
            <a:ext cx="1860750" cy="319950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‹N°›</a:t>
            </a:fld>
            <a:endParaRPr lang="en-GB" dirty="0"/>
          </a:p>
        </p:txBody>
      </p:sp>
      <p:sp>
        <p:nvSpPr>
          <p:cNvPr id="14" name="Text Placeholder 4">
            <a:extLst>
              <a:ext uri="{FF2B5EF4-FFF2-40B4-BE49-F238E27FC236}">
                <a16:creationId xmlns:a16="http://schemas.microsoft.com/office/drawing/2014/main" id="{536D757B-F40B-4569-BAF1-AA3404B9E9E6}"/>
              </a:ext>
            </a:extLst>
          </p:cNvPr>
          <p:cNvSpPr>
            <a:spLocks noGrp="1"/>
          </p:cNvSpPr>
          <p:nvPr>
            <p:ph type="body" sz="quarter" idx="13" hasCustomPrompt="1"/>
          </p:nvPr>
        </p:nvSpPr>
        <p:spPr>
          <a:xfrm>
            <a:off x="485999" y="4657500"/>
            <a:ext cx="6489000" cy="243000"/>
          </a:xfrm>
        </p:spPr>
        <p:txBody>
          <a:bodyPr anchor="b"/>
          <a:lstStyle>
            <a:lvl1pPr marL="0" indent="0">
              <a:buNone/>
              <a:defRPr sz="600" i="1">
                <a:solidFill>
                  <a:schemeClr val="accent6"/>
                </a:solidFill>
              </a:defRPr>
            </a:lvl1pPr>
          </a:lstStyle>
          <a:p>
            <a:pPr lvl="0"/>
            <a:r>
              <a:rPr lang="en-GB" dirty="0"/>
              <a:t>Insert notes</a:t>
            </a:r>
          </a:p>
        </p:txBody>
      </p:sp>
    </p:spTree>
    <p:extLst>
      <p:ext uri="{BB962C8B-B14F-4D97-AF65-F5344CB8AC3E}">
        <p14:creationId xmlns:p14="http://schemas.microsoft.com/office/powerpoint/2010/main" val="41533839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placeholders horisontal">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C862-3F5E-4BE7-98A8-908A40076FAA}"/>
              </a:ext>
            </a:extLst>
          </p:cNvPr>
          <p:cNvSpPr>
            <a:spLocks noGrp="1"/>
          </p:cNvSpPr>
          <p:nvPr>
            <p:ph type="title" hasCustomPrompt="1"/>
          </p:nvPr>
        </p:nvSpPr>
        <p:spPr>
          <a:xfrm>
            <a:off x="486000" y="486000"/>
            <a:ext cx="8172000" cy="972000"/>
          </a:xfrm>
        </p:spPr>
        <p:txBody>
          <a:bodyPr/>
          <a:lstStyle>
            <a:lvl1pPr>
              <a:defRPr/>
            </a:lvl1pPr>
          </a:lstStyle>
          <a:p>
            <a:r>
              <a:rPr lang="en-GB" dirty="0"/>
              <a:t>Click to add title</a:t>
            </a:r>
          </a:p>
        </p:txBody>
      </p:sp>
      <p:sp>
        <p:nvSpPr>
          <p:cNvPr id="3" name="Content Placeholder 2"/>
          <p:cNvSpPr>
            <a:spLocks noGrp="1"/>
          </p:cNvSpPr>
          <p:nvPr>
            <p:ph idx="1" hasCustomPrompt="1"/>
          </p:nvPr>
        </p:nvSpPr>
        <p:spPr>
          <a:xfrm>
            <a:off x="486000" y="1458000"/>
            <a:ext cx="3964500" cy="136080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11" name="Content Placeholder 3">
            <a:extLst>
              <a:ext uri="{FF2B5EF4-FFF2-40B4-BE49-F238E27FC236}">
                <a16:creationId xmlns:a16="http://schemas.microsoft.com/office/drawing/2014/main" id="{581FC0A7-42F8-4349-8CA5-D573D5B636CE}"/>
              </a:ext>
            </a:extLst>
          </p:cNvPr>
          <p:cNvSpPr>
            <a:spLocks noGrp="1"/>
          </p:cNvSpPr>
          <p:nvPr>
            <p:ph idx="14" hasCustomPrompt="1"/>
          </p:nvPr>
        </p:nvSpPr>
        <p:spPr>
          <a:xfrm>
            <a:off x="486000" y="3057525"/>
            <a:ext cx="3964500" cy="159975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12" name="Content Placeholder 4">
            <a:extLst>
              <a:ext uri="{FF2B5EF4-FFF2-40B4-BE49-F238E27FC236}">
                <a16:creationId xmlns:a16="http://schemas.microsoft.com/office/drawing/2014/main" id="{62B952AC-1C62-4199-9CD6-8B1EDC5F8A37}"/>
              </a:ext>
            </a:extLst>
          </p:cNvPr>
          <p:cNvSpPr>
            <a:spLocks noGrp="1"/>
          </p:cNvSpPr>
          <p:nvPr>
            <p:ph idx="15" hasCustomPrompt="1"/>
          </p:nvPr>
        </p:nvSpPr>
        <p:spPr>
          <a:xfrm>
            <a:off x="4693500" y="1458000"/>
            <a:ext cx="3964500" cy="136080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13" name="Content Placeholder 5">
            <a:extLst>
              <a:ext uri="{FF2B5EF4-FFF2-40B4-BE49-F238E27FC236}">
                <a16:creationId xmlns:a16="http://schemas.microsoft.com/office/drawing/2014/main" id="{AF5B9A70-CF7A-4620-9CE3-3CD5021B259D}"/>
              </a:ext>
            </a:extLst>
          </p:cNvPr>
          <p:cNvSpPr>
            <a:spLocks noGrp="1"/>
          </p:cNvSpPr>
          <p:nvPr>
            <p:ph idx="16" hasCustomPrompt="1"/>
          </p:nvPr>
        </p:nvSpPr>
        <p:spPr>
          <a:xfrm>
            <a:off x="4693436" y="3057525"/>
            <a:ext cx="3964500" cy="159975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‹N°›</a:t>
            </a:fld>
            <a:endParaRPr lang="en-GB" dirty="0"/>
          </a:p>
        </p:txBody>
      </p:sp>
      <p:sp>
        <p:nvSpPr>
          <p:cNvPr id="14" name="Text Placeholder 4">
            <a:extLst>
              <a:ext uri="{FF2B5EF4-FFF2-40B4-BE49-F238E27FC236}">
                <a16:creationId xmlns:a16="http://schemas.microsoft.com/office/drawing/2014/main" id="{9EC381D6-39E2-4766-8084-72599657FA73}"/>
              </a:ext>
            </a:extLst>
          </p:cNvPr>
          <p:cNvSpPr>
            <a:spLocks noGrp="1"/>
          </p:cNvSpPr>
          <p:nvPr>
            <p:ph type="body" sz="quarter" idx="13" hasCustomPrompt="1"/>
          </p:nvPr>
        </p:nvSpPr>
        <p:spPr>
          <a:xfrm>
            <a:off x="485999" y="4657500"/>
            <a:ext cx="6489000" cy="243000"/>
          </a:xfrm>
        </p:spPr>
        <p:txBody>
          <a:bodyPr anchor="b"/>
          <a:lstStyle>
            <a:lvl1pPr marL="0" indent="0">
              <a:buNone/>
              <a:defRPr sz="600" i="1">
                <a:solidFill>
                  <a:schemeClr val="accent6"/>
                </a:solidFill>
              </a:defRPr>
            </a:lvl1pPr>
          </a:lstStyle>
          <a:p>
            <a:pPr lvl="0"/>
            <a:r>
              <a:rPr lang="en-GB" dirty="0"/>
              <a:t>Insert notes</a:t>
            </a:r>
          </a:p>
        </p:txBody>
      </p:sp>
    </p:spTree>
    <p:extLst>
      <p:ext uri="{BB962C8B-B14F-4D97-AF65-F5344CB8AC3E}">
        <p14:creationId xmlns:p14="http://schemas.microsoft.com/office/powerpoint/2010/main" val="37171573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porting 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5775" y="485775"/>
            <a:ext cx="3121819" cy="969650"/>
          </a:xfrm>
        </p:spPr>
        <p:txBody>
          <a:bodyPr/>
          <a:lstStyle>
            <a:lvl1pPr>
              <a:defRPr sz="2100" b="1"/>
            </a:lvl1pPr>
          </a:lstStyle>
          <a:p>
            <a:r>
              <a:rPr lang="en-GB" noProof="0" dirty="0"/>
              <a:t>Click to add title</a:t>
            </a:r>
          </a:p>
        </p:txBody>
      </p:sp>
      <p:sp>
        <p:nvSpPr>
          <p:cNvPr id="3" name="Content Placeholder 2"/>
          <p:cNvSpPr>
            <a:spLocks noGrp="1"/>
          </p:cNvSpPr>
          <p:nvPr>
            <p:ph idx="1" hasCustomPrompt="1"/>
          </p:nvPr>
        </p:nvSpPr>
        <p:spPr>
          <a:xfrm>
            <a:off x="486000" y="2571750"/>
            <a:ext cx="3123000" cy="208575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11" name="Content Placeholder 2">
            <a:extLst>
              <a:ext uri="{FF2B5EF4-FFF2-40B4-BE49-F238E27FC236}">
                <a16:creationId xmlns:a16="http://schemas.microsoft.com/office/drawing/2014/main" id="{581FC0A7-42F8-4349-8CA5-D573D5B636CE}"/>
              </a:ext>
            </a:extLst>
          </p:cNvPr>
          <p:cNvSpPr>
            <a:spLocks noGrp="1"/>
          </p:cNvSpPr>
          <p:nvPr>
            <p:ph idx="14" hasCustomPrompt="1"/>
          </p:nvPr>
        </p:nvSpPr>
        <p:spPr>
          <a:xfrm>
            <a:off x="3851999" y="2571750"/>
            <a:ext cx="3123001" cy="208575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12" name="Content Placeholder 2">
            <a:extLst>
              <a:ext uri="{FF2B5EF4-FFF2-40B4-BE49-F238E27FC236}">
                <a16:creationId xmlns:a16="http://schemas.microsoft.com/office/drawing/2014/main" id="{62B952AC-1C62-4199-9CD6-8B1EDC5F8A37}"/>
              </a:ext>
            </a:extLst>
          </p:cNvPr>
          <p:cNvSpPr>
            <a:spLocks noGrp="1"/>
          </p:cNvSpPr>
          <p:nvPr>
            <p:ph idx="15" hasCustomPrompt="1"/>
          </p:nvPr>
        </p:nvSpPr>
        <p:spPr>
          <a:xfrm>
            <a:off x="7218000" y="2571750"/>
            <a:ext cx="1440000" cy="208575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13" name="Content Placeholder 2">
            <a:extLst>
              <a:ext uri="{FF2B5EF4-FFF2-40B4-BE49-F238E27FC236}">
                <a16:creationId xmlns:a16="http://schemas.microsoft.com/office/drawing/2014/main" id="{AF5B9A70-CF7A-4620-9CE3-3CD5021B259D}"/>
              </a:ext>
            </a:extLst>
          </p:cNvPr>
          <p:cNvSpPr>
            <a:spLocks noGrp="1"/>
          </p:cNvSpPr>
          <p:nvPr>
            <p:ph idx="16" hasCustomPrompt="1"/>
          </p:nvPr>
        </p:nvSpPr>
        <p:spPr>
          <a:xfrm>
            <a:off x="3851999" y="486000"/>
            <a:ext cx="3123000" cy="159975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14" name="Content Placeholder 2">
            <a:extLst>
              <a:ext uri="{FF2B5EF4-FFF2-40B4-BE49-F238E27FC236}">
                <a16:creationId xmlns:a16="http://schemas.microsoft.com/office/drawing/2014/main" id="{352F6B10-75DE-4EAB-81DC-766BA163DBE5}"/>
              </a:ext>
            </a:extLst>
          </p:cNvPr>
          <p:cNvSpPr>
            <a:spLocks noGrp="1"/>
          </p:cNvSpPr>
          <p:nvPr>
            <p:ph idx="17" hasCustomPrompt="1"/>
          </p:nvPr>
        </p:nvSpPr>
        <p:spPr>
          <a:xfrm>
            <a:off x="7217999" y="486000"/>
            <a:ext cx="1440000" cy="159975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‹N°›</a:t>
            </a:fld>
            <a:endParaRPr lang="en-GB" dirty="0"/>
          </a:p>
        </p:txBody>
      </p:sp>
      <p:sp>
        <p:nvSpPr>
          <p:cNvPr id="15" name="Text Placeholder 4">
            <a:extLst>
              <a:ext uri="{FF2B5EF4-FFF2-40B4-BE49-F238E27FC236}">
                <a16:creationId xmlns:a16="http://schemas.microsoft.com/office/drawing/2014/main" id="{F5229E68-3EC6-4831-B439-8804F87FEA6A}"/>
              </a:ext>
            </a:extLst>
          </p:cNvPr>
          <p:cNvSpPr>
            <a:spLocks noGrp="1"/>
          </p:cNvSpPr>
          <p:nvPr>
            <p:ph type="body" sz="quarter" idx="13" hasCustomPrompt="1"/>
          </p:nvPr>
        </p:nvSpPr>
        <p:spPr>
          <a:xfrm>
            <a:off x="485999" y="4657500"/>
            <a:ext cx="6489000" cy="243000"/>
          </a:xfrm>
        </p:spPr>
        <p:txBody>
          <a:bodyPr anchor="b"/>
          <a:lstStyle>
            <a:lvl1pPr marL="0" indent="0">
              <a:buNone/>
              <a:defRPr sz="600" i="1">
                <a:solidFill>
                  <a:schemeClr val="accent6"/>
                </a:solidFill>
              </a:defRPr>
            </a:lvl1pPr>
          </a:lstStyle>
          <a:p>
            <a:pPr lvl="0"/>
            <a:r>
              <a:rPr lang="en-GB" dirty="0"/>
              <a:t>Insert notes</a:t>
            </a:r>
          </a:p>
        </p:txBody>
      </p:sp>
    </p:spTree>
    <p:extLst>
      <p:ext uri="{BB962C8B-B14F-4D97-AF65-F5344CB8AC3E}">
        <p14:creationId xmlns:p14="http://schemas.microsoft.com/office/powerpoint/2010/main" val="35997718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eporting B.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5775" y="485775"/>
            <a:ext cx="3121819" cy="969650"/>
          </a:xfrm>
        </p:spPr>
        <p:txBody>
          <a:bodyPr/>
          <a:lstStyle>
            <a:lvl1pPr>
              <a:defRPr sz="2100" b="1"/>
            </a:lvl1pPr>
          </a:lstStyle>
          <a:p>
            <a:r>
              <a:rPr lang="en-GB" noProof="0" dirty="0"/>
              <a:t>Click to add title</a:t>
            </a:r>
          </a:p>
        </p:txBody>
      </p:sp>
      <p:sp>
        <p:nvSpPr>
          <p:cNvPr id="3" name="Content Placeholder 2"/>
          <p:cNvSpPr>
            <a:spLocks noGrp="1"/>
          </p:cNvSpPr>
          <p:nvPr>
            <p:ph idx="1" hasCustomPrompt="1"/>
          </p:nvPr>
        </p:nvSpPr>
        <p:spPr>
          <a:xfrm>
            <a:off x="486000" y="2571750"/>
            <a:ext cx="3123000" cy="208575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11" name="Content Placeholder 2">
            <a:extLst>
              <a:ext uri="{FF2B5EF4-FFF2-40B4-BE49-F238E27FC236}">
                <a16:creationId xmlns:a16="http://schemas.microsoft.com/office/drawing/2014/main" id="{581FC0A7-42F8-4349-8CA5-D573D5B636CE}"/>
              </a:ext>
            </a:extLst>
          </p:cNvPr>
          <p:cNvSpPr>
            <a:spLocks noGrp="1"/>
          </p:cNvSpPr>
          <p:nvPr>
            <p:ph idx="14" hasCustomPrompt="1"/>
          </p:nvPr>
        </p:nvSpPr>
        <p:spPr>
          <a:xfrm>
            <a:off x="5535000" y="2571750"/>
            <a:ext cx="1440000" cy="208575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12" name="Content Placeholder 2">
            <a:extLst>
              <a:ext uri="{FF2B5EF4-FFF2-40B4-BE49-F238E27FC236}">
                <a16:creationId xmlns:a16="http://schemas.microsoft.com/office/drawing/2014/main" id="{62B952AC-1C62-4199-9CD6-8B1EDC5F8A37}"/>
              </a:ext>
            </a:extLst>
          </p:cNvPr>
          <p:cNvSpPr>
            <a:spLocks noGrp="1"/>
          </p:cNvSpPr>
          <p:nvPr>
            <p:ph idx="15" hasCustomPrompt="1"/>
          </p:nvPr>
        </p:nvSpPr>
        <p:spPr>
          <a:xfrm>
            <a:off x="7218000" y="2571750"/>
            <a:ext cx="1440000" cy="208575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13" name="Content Placeholder 2">
            <a:extLst>
              <a:ext uri="{FF2B5EF4-FFF2-40B4-BE49-F238E27FC236}">
                <a16:creationId xmlns:a16="http://schemas.microsoft.com/office/drawing/2014/main" id="{AF5B9A70-CF7A-4620-9CE3-3CD5021B259D}"/>
              </a:ext>
            </a:extLst>
          </p:cNvPr>
          <p:cNvSpPr>
            <a:spLocks noGrp="1"/>
          </p:cNvSpPr>
          <p:nvPr>
            <p:ph idx="16" hasCustomPrompt="1"/>
          </p:nvPr>
        </p:nvSpPr>
        <p:spPr>
          <a:xfrm>
            <a:off x="5535000" y="486000"/>
            <a:ext cx="1440000" cy="159975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14" name="Content Placeholder 2">
            <a:extLst>
              <a:ext uri="{FF2B5EF4-FFF2-40B4-BE49-F238E27FC236}">
                <a16:creationId xmlns:a16="http://schemas.microsoft.com/office/drawing/2014/main" id="{352F6B10-75DE-4EAB-81DC-766BA163DBE5}"/>
              </a:ext>
            </a:extLst>
          </p:cNvPr>
          <p:cNvSpPr>
            <a:spLocks noGrp="1"/>
          </p:cNvSpPr>
          <p:nvPr>
            <p:ph idx="17" hasCustomPrompt="1"/>
          </p:nvPr>
        </p:nvSpPr>
        <p:spPr>
          <a:xfrm>
            <a:off x="7218000" y="486000"/>
            <a:ext cx="1440000" cy="159975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‹N°›</a:t>
            </a:fld>
            <a:endParaRPr lang="en-GB" dirty="0"/>
          </a:p>
        </p:txBody>
      </p:sp>
      <p:sp>
        <p:nvSpPr>
          <p:cNvPr id="15" name="Text Placeholder 4">
            <a:extLst>
              <a:ext uri="{FF2B5EF4-FFF2-40B4-BE49-F238E27FC236}">
                <a16:creationId xmlns:a16="http://schemas.microsoft.com/office/drawing/2014/main" id="{0A2ECB2A-19E9-48E5-91DB-E34F20D2ABC2}"/>
              </a:ext>
            </a:extLst>
          </p:cNvPr>
          <p:cNvSpPr>
            <a:spLocks noGrp="1"/>
          </p:cNvSpPr>
          <p:nvPr>
            <p:ph type="body" sz="quarter" idx="13" hasCustomPrompt="1"/>
          </p:nvPr>
        </p:nvSpPr>
        <p:spPr>
          <a:xfrm>
            <a:off x="485999" y="4657500"/>
            <a:ext cx="6489000" cy="243000"/>
          </a:xfrm>
        </p:spPr>
        <p:txBody>
          <a:bodyPr anchor="b"/>
          <a:lstStyle>
            <a:lvl1pPr marL="0" indent="0">
              <a:buNone/>
              <a:defRPr sz="600" i="1">
                <a:solidFill>
                  <a:schemeClr val="accent6"/>
                </a:solidFill>
              </a:defRPr>
            </a:lvl1pPr>
          </a:lstStyle>
          <a:p>
            <a:pPr lvl="0"/>
            <a:r>
              <a:rPr lang="en-GB" dirty="0"/>
              <a:t>Insert notes</a:t>
            </a:r>
          </a:p>
        </p:txBody>
      </p:sp>
    </p:spTree>
    <p:extLst>
      <p:ext uri="{BB962C8B-B14F-4D97-AF65-F5344CB8AC3E}">
        <p14:creationId xmlns:p14="http://schemas.microsoft.com/office/powerpoint/2010/main" val="5143128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eporting 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5775" y="485775"/>
            <a:ext cx="3121819" cy="969650"/>
          </a:xfrm>
        </p:spPr>
        <p:txBody>
          <a:bodyPr/>
          <a:lstStyle>
            <a:lvl1pPr>
              <a:defRPr sz="2100" b="1"/>
            </a:lvl1pPr>
          </a:lstStyle>
          <a:p>
            <a:r>
              <a:rPr lang="en-GB" noProof="0" dirty="0"/>
              <a:t>Click to add title</a:t>
            </a:r>
          </a:p>
        </p:txBody>
      </p:sp>
      <p:sp>
        <p:nvSpPr>
          <p:cNvPr id="3" name="Content Placeholder 2"/>
          <p:cNvSpPr>
            <a:spLocks noGrp="1"/>
          </p:cNvSpPr>
          <p:nvPr>
            <p:ph idx="1" hasCustomPrompt="1"/>
          </p:nvPr>
        </p:nvSpPr>
        <p:spPr>
          <a:xfrm>
            <a:off x="486000" y="2571750"/>
            <a:ext cx="3123000" cy="208575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11" name="Content Placeholder 2">
            <a:extLst>
              <a:ext uri="{FF2B5EF4-FFF2-40B4-BE49-F238E27FC236}">
                <a16:creationId xmlns:a16="http://schemas.microsoft.com/office/drawing/2014/main" id="{581FC0A7-42F8-4349-8CA5-D573D5B636CE}"/>
              </a:ext>
            </a:extLst>
          </p:cNvPr>
          <p:cNvSpPr>
            <a:spLocks noGrp="1"/>
          </p:cNvSpPr>
          <p:nvPr>
            <p:ph idx="14" hasCustomPrompt="1"/>
          </p:nvPr>
        </p:nvSpPr>
        <p:spPr>
          <a:xfrm>
            <a:off x="7218000" y="2571750"/>
            <a:ext cx="1440000" cy="208575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12" name="Content Placeholder 2">
            <a:extLst>
              <a:ext uri="{FF2B5EF4-FFF2-40B4-BE49-F238E27FC236}">
                <a16:creationId xmlns:a16="http://schemas.microsoft.com/office/drawing/2014/main" id="{62B952AC-1C62-4199-9CD6-8B1EDC5F8A37}"/>
              </a:ext>
            </a:extLst>
          </p:cNvPr>
          <p:cNvSpPr>
            <a:spLocks noGrp="1"/>
          </p:cNvSpPr>
          <p:nvPr>
            <p:ph idx="15" hasCustomPrompt="1"/>
          </p:nvPr>
        </p:nvSpPr>
        <p:spPr>
          <a:xfrm>
            <a:off x="7218000" y="486000"/>
            <a:ext cx="1440000" cy="159975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13" name="Content Placeholder 2">
            <a:extLst>
              <a:ext uri="{FF2B5EF4-FFF2-40B4-BE49-F238E27FC236}">
                <a16:creationId xmlns:a16="http://schemas.microsoft.com/office/drawing/2014/main" id="{AF5B9A70-CF7A-4620-9CE3-3CD5021B259D}"/>
              </a:ext>
            </a:extLst>
          </p:cNvPr>
          <p:cNvSpPr>
            <a:spLocks noGrp="1"/>
          </p:cNvSpPr>
          <p:nvPr>
            <p:ph idx="16" hasCustomPrompt="1"/>
          </p:nvPr>
        </p:nvSpPr>
        <p:spPr>
          <a:xfrm>
            <a:off x="5535000" y="486000"/>
            <a:ext cx="1440000" cy="417150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‹N°›</a:t>
            </a:fld>
            <a:endParaRPr lang="en-GB" dirty="0"/>
          </a:p>
        </p:txBody>
      </p:sp>
      <p:sp>
        <p:nvSpPr>
          <p:cNvPr id="14" name="Text Placeholder 4">
            <a:extLst>
              <a:ext uri="{FF2B5EF4-FFF2-40B4-BE49-F238E27FC236}">
                <a16:creationId xmlns:a16="http://schemas.microsoft.com/office/drawing/2014/main" id="{5F1618E7-6259-402C-A006-7EB43B92C8C2}"/>
              </a:ext>
            </a:extLst>
          </p:cNvPr>
          <p:cNvSpPr>
            <a:spLocks noGrp="1"/>
          </p:cNvSpPr>
          <p:nvPr>
            <p:ph type="body" sz="quarter" idx="13" hasCustomPrompt="1"/>
          </p:nvPr>
        </p:nvSpPr>
        <p:spPr>
          <a:xfrm>
            <a:off x="485999" y="4657500"/>
            <a:ext cx="6489000" cy="243000"/>
          </a:xfrm>
        </p:spPr>
        <p:txBody>
          <a:bodyPr anchor="b"/>
          <a:lstStyle>
            <a:lvl1pPr marL="0" indent="0">
              <a:buNone/>
              <a:defRPr sz="600" i="1">
                <a:solidFill>
                  <a:schemeClr val="accent6"/>
                </a:solidFill>
              </a:defRPr>
            </a:lvl1pPr>
          </a:lstStyle>
          <a:p>
            <a:pPr lvl="0"/>
            <a:r>
              <a:rPr lang="en-GB" dirty="0"/>
              <a:t>Insert notes</a:t>
            </a:r>
          </a:p>
        </p:txBody>
      </p:sp>
    </p:spTree>
    <p:extLst>
      <p:ext uri="{BB962C8B-B14F-4D97-AF65-F5344CB8AC3E}">
        <p14:creationId xmlns:p14="http://schemas.microsoft.com/office/powerpoint/2010/main" val="3249091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Reporting 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5999" y="486000"/>
            <a:ext cx="8172000" cy="675000"/>
          </a:xfrm>
        </p:spPr>
        <p:txBody>
          <a:bodyPr/>
          <a:lstStyle>
            <a:lvl1pPr>
              <a:defRPr sz="2100" b="1"/>
            </a:lvl1pPr>
          </a:lstStyle>
          <a:p>
            <a:r>
              <a:rPr lang="en-GB" noProof="0" dirty="0"/>
              <a:t>Click to add title</a:t>
            </a:r>
          </a:p>
        </p:txBody>
      </p:sp>
      <p:sp>
        <p:nvSpPr>
          <p:cNvPr id="3" name="Content Placeholder 2"/>
          <p:cNvSpPr>
            <a:spLocks noGrp="1"/>
          </p:cNvSpPr>
          <p:nvPr>
            <p:ph idx="1" hasCustomPrompt="1"/>
          </p:nvPr>
        </p:nvSpPr>
        <p:spPr>
          <a:xfrm>
            <a:off x="486000" y="1161000"/>
            <a:ext cx="8172001" cy="3496500"/>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‹N°›</a:t>
            </a:fld>
            <a:endParaRPr lang="en-GB" dirty="0"/>
          </a:p>
        </p:txBody>
      </p:sp>
      <p:sp>
        <p:nvSpPr>
          <p:cNvPr id="11" name="Text Placeholder 4">
            <a:extLst>
              <a:ext uri="{FF2B5EF4-FFF2-40B4-BE49-F238E27FC236}">
                <a16:creationId xmlns:a16="http://schemas.microsoft.com/office/drawing/2014/main" id="{70D294CC-24C2-47E3-B826-6C4083885A25}"/>
              </a:ext>
            </a:extLst>
          </p:cNvPr>
          <p:cNvSpPr>
            <a:spLocks noGrp="1"/>
          </p:cNvSpPr>
          <p:nvPr>
            <p:ph type="body" sz="quarter" idx="13" hasCustomPrompt="1"/>
          </p:nvPr>
        </p:nvSpPr>
        <p:spPr>
          <a:xfrm>
            <a:off x="485999" y="4657500"/>
            <a:ext cx="6489000" cy="243000"/>
          </a:xfrm>
        </p:spPr>
        <p:txBody>
          <a:bodyPr anchor="b"/>
          <a:lstStyle>
            <a:lvl1pPr marL="0" indent="0">
              <a:buNone/>
              <a:defRPr sz="600" i="1">
                <a:solidFill>
                  <a:schemeClr val="accent6"/>
                </a:solidFill>
              </a:defRPr>
            </a:lvl1pPr>
          </a:lstStyle>
          <a:p>
            <a:pPr lvl="0"/>
            <a:r>
              <a:rPr lang="en-GB" dirty="0"/>
              <a:t>Insert notes</a:t>
            </a:r>
          </a:p>
        </p:txBody>
      </p:sp>
    </p:spTree>
    <p:extLst>
      <p:ext uri="{BB962C8B-B14F-4D97-AF65-F5344CB8AC3E}">
        <p14:creationId xmlns:p14="http://schemas.microsoft.com/office/powerpoint/2010/main" val="4565792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Reporting 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5775" y="485775"/>
            <a:ext cx="8172451" cy="675000"/>
          </a:xfrm>
        </p:spPr>
        <p:txBody>
          <a:bodyPr/>
          <a:lstStyle>
            <a:lvl1pPr>
              <a:defRPr sz="2100" b="1"/>
            </a:lvl1pPr>
          </a:lstStyle>
          <a:p>
            <a:r>
              <a:rPr lang="en-GB" noProof="0" dirty="0"/>
              <a:t>Click to add title</a:t>
            </a:r>
          </a:p>
        </p:txBody>
      </p:sp>
      <p:sp>
        <p:nvSpPr>
          <p:cNvPr id="3" name="Content Placeholder 2"/>
          <p:cNvSpPr>
            <a:spLocks noGrp="1"/>
          </p:cNvSpPr>
          <p:nvPr>
            <p:ph idx="1" hasCustomPrompt="1"/>
          </p:nvPr>
        </p:nvSpPr>
        <p:spPr>
          <a:xfrm>
            <a:off x="486000" y="1160775"/>
            <a:ext cx="3963600" cy="3496725"/>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13" name="Content Placeholder 2">
            <a:extLst>
              <a:ext uri="{FF2B5EF4-FFF2-40B4-BE49-F238E27FC236}">
                <a16:creationId xmlns:a16="http://schemas.microsoft.com/office/drawing/2014/main" id="{AF5B9A70-CF7A-4620-9CE3-3CD5021B259D}"/>
              </a:ext>
            </a:extLst>
          </p:cNvPr>
          <p:cNvSpPr>
            <a:spLocks noGrp="1"/>
          </p:cNvSpPr>
          <p:nvPr>
            <p:ph idx="16" hasCustomPrompt="1"/>
          </p:nvPr>
        </p:nvSpPr>
        <p:spPr>
          <a:xfrm>
            <a:off x="4694400" y="1160775"/>
            <a:ext cx="3963600" cy="3496725"/>
          </a:xfrm>
        </p:spPr>
        <p:txBody>
          <a:bodyPr/>
          <a:lstStyle>
            <a:lvl1pPr>
              <a:defRPr sz="1050"/>
            </a:lvl1pPr>
            <a:lvl2pPr>
              <a:defRPr sz="1050"/>
            </a:lvl2pPr>
            <a:lvl3pPr>
              <a:defRPr sz="1050"/>
            </a:lvl3pPr>
            <a:lvl4pPr>
              <a:defRPr sz="1050"/>
            </a:lvl4pPr>
            <a:lvl5pPr>
              <a:defRPr sz="1050"/>
            </a:lvl5pPr>
            <a:lvl6pPr>
              <a:defRPr/>
            </a:lvl6pPr>
            <a:lvl7pPr>
              <a:defRPr/>
            </a:lvl7pPr>
            <a:lvl8pPr>
              <a:defRPr sz="450"/>
            </a:lvl8pPr>
            <a:lvl9pPr>
              <a:defRPr sz="24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‹N°›</a:t>
            </a:fld>
            <a:endParaRPr lang="en-GB" dirty="0"/>
          </a:p>
        </p:txBody>
      </p:sp>
      <p:sp>
        <p:nvSpPr>
          <p:cNvPr id="11" name="Text Placeholder 4">
            <a:extLst>
              <a:ext uri="{FF2B5EF4-FFF2-40B4-BE49-F238E27FC236}">
                <a16:creationId xmlns:a16="http://schemas.microsoft.com/office/drawing/2014/main" id="{EAF405E3-B39D-45EE-8E47-4F2225BD2A65}"/>
              </a:ext>
            </a:extLst>
          </p:cNvPr>
          <p:cNvSpPr>
            <a:spLocks noGrp="1"/>
          </p:cNvSpPr>
          <p:nvPr>
            <p:ph type="body" sz="quarter" idx="13" hasCustomPrompt="1"/>
          </p:nvPr>
        </p:nvSpPr>
        <p:spPr>
          <a:xfrm>
            <a:off x="485999" y="4657500"/>
            <a:ext cx="6489000" cy="243000"/>
          </a:xfrm>
        </p:spPr>
        <p:txBody>
          <a:bodyPr anchor="b"/>
          <a:lstStyle>
            <a:lvl1pPr marL="0" indent="0">
              <a:buNone/>
              <a:defRPr sz="600" i="1">
                <a:solidFill>
                  <a:schemeClr val="accent6"/>
                </a:solidFill>
              </a:defRPr>
            </a:lvl1pPr>
          </a:lstStyle>
          <a:p>
            <a:pPr lvl="0"/>
            <a:r>
              <a:rPr lang="en-GB" dirty="0"/>
              <a:t>Insert notes</a:t>
            </a:r>
          </a:p>
        </p:txBody>
      </p:sp>
    </p:spTree>
    <p:extLst>
      <p:ext uri="{BB962C8B-B14F-4D97-AF65-F5344CB8AC3E}">
        <p14:creationId xmlns:p14="http://schemas.microsoft.com/office/powerpoint/2010/main" val="15110802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485999" y="4657500"/>
            <a:ext cx="8172900" cy="243000"/>
          </a:xfrm>
        </p:spPr>
        <p:txBody>
          <a:bodyPr anchor="b"/>
          <a:lstStyle>
            <a:lvl1pPr marL="0" indent="0">
              <a:spcBef>
                <a:spcPts val="0"/>
              </a:spcBef>
              <a:spcAft>
                <a:spcPts val="0"/>
              </a:spcAft>
              <a:buNone/>
              <a:defRPr sz="600" i="1">
                <a:solidFill>
                  <a:srgbClr val="001965"/>
                </a:solidFill>
              </a:defRPr>
            </a:lvl1pPr>
          </a:lstStyle>
          <a:p>
            <a:pPr lvl="0"/>
            <a:r>
              <a:rPr lang="en-GB" dirty="0"/>
              <a:t>Insert notes</a:t>
            </a:r>
          </a:p>
        </p:txBody>
      </p:sp>
    </p:spTree>
    <p:extLst>
      <p:ext uri="{BB962C8B-B14F-4D97-AF65-F5344CB8AC3E}">
        <p14:creationId xmlns:p14="http://schemas.microsoft.com/office/powerpoint/2010/main" val="4435392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en-GB" smtClean="0"/>
              <a:t>‹N°›</a:t>
            </a:fld>
            <a:endParaRPr lang="en-GB" dirty="0"/>
          </a:p>
        </p:txBody>
      </p:sp>
    </p:spTree>
    <p:extLst>
      <p:ext uri="{BB962C8B-B14F-4D97-AF65-F5344CB8AC3E}">
        <p14:creationId xmlns:p14="http://schemas.microsoft.com/office/powerpoint/2010/main" val="1123638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9"/>
          <p:cNvSpPr>
            <a:spLocks noGrp="1"/>
          </p:cNvSpPr>
          <p:nvPr>
            <p:ph type="body" sz="quarter" idx="10" hasCustomPrompt="1"/>
          </p:nvPr>
        </p:nvSpPr>
        <p:spPr>
          <a:xfrm>
            <a:off x="323528" y="123478"/>
            <a:ext cx="7344816" cy="576064"/>
          </a:xfrm>
          <a:prstGeom prst="rect">
            <a:avLst/>
          </a:prstGeom>
        </p:spPr>
        <p:txBody>
          <a:bodyPr anchor="ctr"/>
          <a:lstStyle>
            <a:lvl1pPr marL="0" indent="0" algn="l">
              <a:buNone/>
              <a:defRPr sz="3600" b="0" baseline="0">
                <a:solidFill>
                  <a:srgbClr val="2765B0"/>
                </a:solidFill>
                <a:latin typeface="+mj-lt"/>
                <a:cs typeface="Arial" pitchFamily="34" charset="0"/>
              </a:defRPr>
            </a:lvl1pPr>
          </a:lstStyle>
          <a:p>
            <a:pPr lvl="0"/>
            <a:r>
              <a:rPr lang="en-US" altLang="ko-KR" dirty="0"/>
              <a:t>BASIC LAYOUT</a:t>
            </a:r>
          </a:p>
        </p:txBody>
      </p:sp>
      <p:cxnSp>
        <p:nvCxnSpPr>
          <p:cNvPr id="5" name="Straight Connector 4"/>
          <p:cNvCxnSpPr/>
          <p:nvPr userDrawn="1"/>
        </p:nvCxnSpPr>
        <p:spPr>
          <a:xfrm>
            <a:off x="-6032" y="817270"/>
            <a:ext cx="7674376" cy="0"/>
          </a:xfrm>
          <a:prstGeom prst="line">
            <a:avLst/>
          </a:prstGeom>
          <a:ln w="19050">
            <a:solidFill>
              <a:srgbClr val="2765B0"/>
            </a:solidFill>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idx="1" hasCustomPrompt="1"/>
          </p:nvPr>
        </p:nvSpPr>
        <p:spPr>
          <a:xfrm>
            <a:off x="683568" y="1131590"/>
            <a:ext cx="1728192"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1" hasCustomPrompt="1"/>
          </p:nvPr>
        </p:nvSpPr>
        <p:spPr>
          <a:xfrm>
            <a:off x="2699792" y="1131590"/>
            <a:ext cx="1728192"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p:cNvSpPr>
            <a:spLocks noGrp="1"/>
          </p:cNvSpPr>
          <p:nvPr>
            <p:ph type="pic" idx="12" hasCustomPrompt="1"/>
          </p:nvPr>
        </p:nvSpPr>
        <p:spPr>
          <a:xfrm>
            <a:off x="4716016" y="1131590"/>
            <a:ext cx="1728192"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3" hasCustomPrompt="1"/>
          </p:nvPr>
        </p:nvSpPr>
        <p:spPr>
          <a:xfrm>
            <a:off x="6732240" y="1131590"/>
            <a:ext cx="1728192"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16735519"/>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A.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83CE00-85A1-4798-8BED-508888982778}"/>
              </a:ext>
            </a:extLst>
          </p:cNvPr>
          <p:cNvSpPr/>
          <p:nvPr userDrawn="1"/>
        </p:nvSpPr>
        <p:spPr>
          <a:xfrm>
            <a:off x="0" y="0"/>
            <a:ext cx="9144000" cy="51435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3" name="Freeform: Shape 2">
            <a:extLst>
              <a:ext uri="{FF2B5EF4-FFF2-40B4-BE49-F238E27FC236}">
                <a16:creationId xmlns:a16="http://schemas.microsoft.com/office/drawing/2014/main" id="{AE8B13B9-500C-41BD-AE32-64AABDD45343}"/>
              </a:ext>
            </a:extLst>
          </p:cNvPr>
          <p:cNvSpPr/>
          <p:nvPr userDrawn="1"/>
        </p:nvSpPr>
        <p:spPr>
          <a:xfrm>
            <a:off x="3613706" y="1888594"/>
            <a:ext cx="1916590" cy="13663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bg1"/>
          </a:solidFill>
          <a:ln w="8132" cap="flat">
            <a:noFill/>
            <a:prstDash val="solid"/>
            <a:miter/>
          </a:ln>
        </p:spPr>
        <p:txBody>
          <a:bodyPr rtlCol="0" anchor="ctr"/>
          <a:lstStyle/>
          <a:p>
            <a:endParaRPr lang="en-GB" sz="1350" dirty="0"/>
          </a:p>
        </p:txBody>
      </p:sp>
      <p:sp>
        <p:nvSpPr>
          <p:cNvPr id="7" name="Date Placeholder 6">
            <a:extLst>
              <a:ext uri="{FF2B5EF4-FFF2-40B4-BE49-F238E27FC236}">
                <a16:creationId xmlns:a16="http://schemas.microsoft.com/office/drawing/2014/main" id="{895E57C6-792B-4176-9081-325BCB6A734B}"/>
              </a:ext>
            </a:extLst>
          </p:cNvPr>
          <p:cNvSpPr>
            <a:spLocks noGrp="1"/>
          </p:cNvSpPr>
          <p:nvPr>
            <p:ph type="dt" sz="half" idx="10"/>
          </p:nvPr>
        </p:nvSpPr>
        <p:spPr>
          <a:xfrm>
            <a:off x="0" y="5157000"/>
            <a:ext cx="0" cy="0"/>
          </a:xfrm>
        </p:spPr>
        <p:txBody>
          <a:bodyPr/>
          <a:lstStyle>
            <a:lvl1pPr>
              <a:defRPr sz="100">
                <a:noFill/>
              </a:defRPr>
            </a:lvl1pPr>
          </a:lstStyle>
          <a:p>
            <a:endParaRPr lang="en-GB" sz="100" dirty="0"/>
          </a:p>
        </p:txBody>
      </p:sp>
      <p:sp>
        <p:nvSpPr>
          <p:cNvPr id="8" name="Footer Placeholder 7">
            <a:extLst>
              <a:ext uri="{FF2B5EF4-FFF2-40B4-BE49-F238E27FC236}">
                <a16:creationId xmlns:a16="http://schemas.microsoft.com/office/drawing/2014/main" id="{B11BEDE0-B328-47ED-BFE3-B922ED50E404}"/>
              </a:ext>
            </a:extLst>
          </p:cNvPr>
          <p:cNvSpPr>
            <a:spLocks noGrp="1"/>
          </p:cNvSpPr>
          <p:nvPr>
            <p:ph type="ftr" sz="quarter" idx="11"/>
          </p:nvPr>
        </p:nvSpPr>
        <p:spPr>
          <a:xfrm>
            <a:off x="0" y="5157000"/>
            <a:ext cx="0" cy="0"/>
          </a:xfrm>
        </p:spPr>
        <p:txBody>
          <a:bodyPr/>
          <a:lstStyle>
            <a:lvl1pPr>
              <a:defRPr sz="100">
                <a:noFill/>
              </a:defRPr>
            </a:lvl1pPr>
          </a:lstStyle>
          <a:p>
            <a:endParaRPr lang="en-GB" sz="100" dirty="0"/>
          </a:p>
        </p:txBody>
      </p:sp>
      <p:sp>
        <p:nvSpPr>
          <p:cNvPr id="9" name="Slide Number Placeholder 8">
            <a:extLst>
              <a:ext uri="{FF2B5EF4-FFF2-40B4-BE49-F238E27FC236}">
                <a16:creationId xmlns:a16="http://schemas.microsoft.com/office/drawing/2014/main" id="{435EE4FB-E10C-46B3-A75F-63982959440C}"/>
              </a:ext>
            </a:extLst>
          </p:cNvPr>
          <p:cNvSpPr>
            <a:spLocks noGrp="1"/>
          </p:cNvSpPr>
          <p:nvPr>
            <p:ph type="sldNum" sz="quarter" idx="12"/>
          </p:nvPr>
        </p:nvSpPr>
        <p:spPr>
          <a:xfrm>
            <a:off x="0" y="5157000"/>
            <a:ext cx="0" cy="0"/>
          </a:xfrm>
        </p:spPr>
        <p:txBody>
          <a:bodyPr/>
          <a:lstStyle>
            <a:lvl1pPr>
              <a:defRPr sz="100">
                <a:noFill/>
              </a:defRPr>
            </a:lvl1pPr>
          </a:lstStyle>
          <a:p>
            <a:fld id="{23AA811B-2EBD-4900-905E-5BE206449611}" type="slidenum">
              <a:rPr lang="en-GB" smtClean="0"/>
              <a:pPr/>
              <a:t>‹N°›</a:t>
            </a:fld>
            <a:endParaRPr lang="en-GB" sz="100" dirty="0"/>
          </a:p>
        </p:txBody>
      </p:sp>
    </p:spTree>
    <p:extLst>
      <p:ext uri="{BB962C8B-B14F-4D97-AF65-F5344CB8AC3E}">
        <p14:creationId xmlns:p14="http://schemas.microsoft.com/office/powerpoint/2010/main" val="5598830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blank" preserve="1">
  <p:cSld name="B.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83CE00-85A1-4798-8BED-508888982778}"/>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3" name="Freeform: Shape 2">
            <a:extLst>
              <a:ext uri="{FF2B5EF4-FFF2-40B4-BE49-F238E27FC236}">
                <a16:creationId xmlns:a16="http://schemas.microsoft.com/office/drawing/2014/main" id="{AE8B13B9-500C-41BD-AE32-64AABDD45343}"/>
              </a:ext>
            </a:extLst>
          </p:cNvPr>
          <p:cNvSpPr/>
          <p:nvPr userDrawn="1"/>
        </p:nvSpPr>
        <p:spPr>
          <a:xfrm>
            <a:off x="3613706" y="1888594"/>
            <a:ext cx="1916590" cy="13663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chemeClr val="accent1"/>
          </a:solidFill>
          <a:ln w="8132" cap="flat">
            <a:noFill/>
            <a:prstDash val="solid"/>
            <a:miter/>
          </a:ln>
        </p:spPr>
        <p:txBody>
          <a:bodyPr rtlCol="0" anchor="ctr"/>
          <a:lstStyle/>
          <a:p>
            <a:endParaRPr lang="en-GB" sz="1350" dirty="0"/>
          </a:p>
        </p:txBody>
      </p:sp>
      <p:sp>
        <p:nvSpPr>
          <p:cNvPr id="13" name="Date Placeholder 6">
            <a:extLst>
              <a:ext uri="{FF2B5EF4-FFF2-40B4-BE49-F238E27FC236}">
                <a16:creationId xmlns:a16="http://schemas.microsoft.com/office/drawing/2014/main" id="{5E2CB17F-7F37-4D9E-B75C-9007C8729CED}"/>
              </a:ext>
            </a:extLst>
          </p:cNvPr>
          <p:cNvSpPr>
            <a:spLocks noGrp="1"/>
          </p:cNvSpPr>
          <p:nvPr>
            <p:ph type="dt" sz="half" idx="10"/>
          </p:nvPr>
        </p:nvSpPr>
        <p:spPr>
          <a:xfrm>
            <a:off x="0" y="5157000"/>
            <a:ext cx="0" cy="0"/>
          </a:xfrm>
        </p:spPr>
        <p:txBody>
          <a:bodyPr/>
          <a:lstStyle>
            <a:lvl1pPr>
              <a:defRPr sz="100">
                <a:noFill/>
              </a:defRPr>
            </a:lvl1pPr>
          </a:lstStyle>
          <a:p>
            <a:endParaRPr lang="en-GB" sz="100" dirty="0"/>
          </a:p>
        </p:txBody>
      </p:sp>
      <p:sp>
        <p:nvSpPr>
          <p:cNvPr id="14" name="Footer Placeholder 7">
            <a:extLst>
              <a:ext uri="{FF2B5EF4-FFF2-40B4-BE49-F238E27FC236}">
                <a16:creationId xmlns:a16="http://schemas.microsoft.com/office/drawing/2014/main" id="{74FE5657-0D9D-4DB3-826E-FF66EEDC5E45}"/>
              </a:ext>
            </a:extLst>
          </p:cNvPr>
          <p:cNvSpPr>
            <a:spLocks noGrp="1"/>
          </p:cNvSpPr>
          <p:nvPr>
            <p:ph type="ftr" sz="quarter" idx="11"/>
          </p:nvPr>
        </p:nvSpPr>
        <p:spPr>
          <a:xfrm>
            <a:off x="0" y="5157000"/>
            <a:ext cx="0" cy="0"/>
          </a:xfrm>
        </p:spPr>
        <p:txBody>
          <a:bodyPr/>
          <a:lstStyle>
            <a:lvl1pPr>
              <a:defRPr sz="100">
                <a:noFill/>
              </a:defRPr>
            </a:lvl1pPr>
          </a:lstStyle>
          <a:p>
            <a:endParaRPr lang="en-GB" sz="100" dirty="0"/>
          </a:p>
        </p:txBody>
      </p:sp>
      <p:sp>
        <p:nvSpPr>
          <p:cNvPr id="15" name="Slide Number Placeholder 8">
            <a:extLst>
              <a:ext uri="{FF2B5EF4-FFF2-40B4-BE49-F238E27FC236}">
                <a16:creationId xmlns:a16="http://schemas.microsoft.com/office/drawing/2014/main" id="{0B3E7C79-1410-4D8B-926D-CF3179FE02C1}"/>
              </a:ext>
            </a:extLst>
          </p:cNvPr>
          <p:cNvSpPr>
            <a:spLocks noGrp="1"/>
          </p:cNvSpPr>
          <p:nvPr>
            <p:ph type="sldNum" sz="quarter" idx="12"/>
          </p:nvPr>
        </p:nvSpPr>
        <p:spPr>
          <a:xfrm>
            <a:off x="0" y="5157000"/>
            <a:ext cx="0" cy="0"/>
          </a:xfrm>
        </p:spPr>
        <p:txBody>
          <a:bodyPr/>
          <a:lstStyle>
            <a:lvl1pPr>
              <a:defRPr sz="100">
                <a:noFill/>
              </a:defRPr>
            </a:lvl1pPr>
          </a:lstStyle>
          <a:p>
            <a:fld id="{23AA811B-2EBD-4900-905E-5BE206449611}" type="slidenum">
              <a:rPr lang="en-GB" smtClean="0"/>
              <a:pPr/>
              <a:t>‹N°›</a:t>
            </a:fld>
            <a:endParaRPr lang="en-GB" sz="100" dirty="0"/>
          </a:p>
        </p:txBody>
      </p:sp>
    </p:spTree>
    <p:extLst>
      <p:ext uri="{BB962C8B-B14F-4D97-AF65-F5344CB8AC3E}">
        <p14:creationId xmlns:p14="http://schemas.microsoft.com/office/powerpoint/2010/main" val="34011993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3350685" y="1206013"/>
            <a:ext cx="2090125" cy="305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685800" rtl="0" eaLnBrk="1" fontAlgn="auto" latinLnBrk="0" hangingPunct="1">
              <a:lnSpc>
                <a:spcPct val="100000"/>
              </a:lnSpc>
              <a:spcBef>
                <a:spcPts val="900"/>
              </a:spcBef>
              <a:spcAft>
                <a:spcPts val="450"/>
              </a:spcAft>
              <a:buClrTx/>
              <a:buSzTx/>
              <a:buFontTx/>
              <a:buNone/>
              <a:tabLst/>
              <a:defRPr/>
            </a:pPr>
            <a:r>
              <a:rPr lang="en-GB" sz="1200" dirty="0">
                <a:latin typeface="+mn-lt"/>
                <a:cs typeface="Arial" panose="020B0604020202020204" pitchFamily="34" charset="0"/>
              </a:rPr>
              <a:t>PICTURES</a:t>
            </a:r>
            <a:br>
              <a:rPr lang="en-GB" sz="675" dirty="0">
                <a:latin typeface="+mn-lt"/>
                <a:cs typeface="Arial" panose="020B0604020202020204" pitchFamily="34" charset="0"/>
              </a:rPr>
            </a:br>
            <a:r>
              <a:rPr lang="en-GB" sz="675" b="1" noProof="1">
                <a:solidFill>
                  <a:schemeClr val="tx1"/>
                </a:solidFill>
                <a:latin typeface="+mn-lt"/>
                <a:cs typeface="Arial" panose="020B0604020202020204" pitchFamily="34" charset="0"/>
              </a:rPr>
              <a:t>Insert corporate picture from Templafy</a:t>
            </a:r>
            <a:endParaRPr lang="en-GB" altLang="da-DK" sz="675" b="0" noProof="1">
              <a:solidFill>
                <a:schemeClr val="tx1"/>
              </a:solidFill>
              <a:latin typeface="+mn-lt"/>
              <a:cs typeface="Arial" panose="020B0604020202020204" pitchFamily="34" charset="0"/>
            </a:endParaRPr>
          </a:p>
          <a:p>
            <a:pPr marL="0" marR="0" lvl="0" indent="0" algn="l" defTabSz="685800" rtl="0" eaLnBrk="1" fontAlgn="auto" latinLnBrk="0" hangingPunct="1">
              <a:lnSpc>
                <a:spcPct val="100000"/>
              </a:lnSpc>
              <a:spcBef>
                <a:spcPts val="0"/>
              </a:spcBef>
              <a:spcAft>
                <a:spcPts val="450"/>
              </a:spcAft>
              <a:buClrTx/>
              <a:buSzTx/>
              <a:buFontTx/>
              <a:buNone/>
              <a:tabLst/>
              <a:defRPr/>
            </a:pPr>
            <a:r>
              <a:rPr lang="en-GB" altLang="da-DK" sz="675" b="1" noProof="1">
                <a:solidFill>
                  <a:schemeClr val="tx1"/>
                </a:solidFill>
                <a:latin typeface="+mn-lt"/>
                <a:cs typeface="Arial" panose="020B0604020202020204" pitchFamily="34" charset="0"/>
              </a:rPr>
              <a:t>1.</a:t>
            </a:r>
            <a:r>
              <a:rPr lang="en-GB" altLang="da-DK" sz="675" b="0" noProof="1">
                <a:solidFill>
                  <a:schemeClr val="tx1"/>
                </a:solidFill>
                <a:latin typeface="+mn-lt"/>
                <a:cs typeface="Arial" panose="020B0604020202020204" pitchFamily="34" charset="0"/>
              </a:rPr>
              <a:t> Click the blue </a:t>
            </a:r>
            <a:r>
              <a:rPr lang="en-GB" altLang="da-DK" sz="675" b="1" baseline="0" noProof="1">
                <a:solidFill>
                  <a:schemeClr val="tx1"/>
                </a:solidFill>
                <a:latin typeface="+mn-lt"/>
                <a:cs typeface="Arial" panose="020B0604020202020204" pitchFamily="34" charset="0"/>
              </a:rPr>
              <a:t>Templafy </a:t>
            </a:r>
            <a:r>
              <a:rPr lang="en-GB" altLang="da-DK" sz="675" b="0" baseline="0" noProof="1">
                <a:solidFill>
                  <a:schemeClr val="tx1"/>
                </a:solidFill>
                <a:latin typeface="+mn-lt"/>
                <a:cs typeface="Arial" panose="020B0604020202020204" pitchFamily="34" charset="0"/>
              </a:rPr>
              <a:t>button</a:t>
            </a:r>
          </a:p>
          <a:p>
            <a:pPr marL="0" marR="0" lvl="0" indent="0" algn="l" defTabSz="685800" rtl="0" eaLnBrk="1" fontAlgn="auto" latinLnBrk="0" hangingPunct="1">
              <a:lnSpc>
                <a:spcPct val="100000"/>
              </a:lnSpc>
              <a:spcBef>
                <a:spcPts val="0"/>
              </a:spcBef>
              <a:spcAft>
                <a:spcPts val="450"/>
              </a:spcAft>
              <a:buClrTx/>
              <a:buSzTx/>
              <a:buFontTx/>
              <a:buNone/>
              <a:tabLst/>
              <a:defRPr/>
            </a:pPr>
            <a:r>
              <a:rPr lang="en-GB" altLang="da-DK" sz="675" b="1" baseline="0" noProof="1">
                <a:solidFill>
                  <a:schemeClr val="tx1"/>
                </a:solidFill>
                <a:latin typeface="+mn-lt"/>
                <a:cs typeface="Arial" panose="020B0604020202020204" pitchFamily="34" charset="0"/>
              </a:rPr>
              <a:t>2. </a:t>
            </a:r>
            <a:r>
              <a:rPr lang="en-GB" altLang="da-DK" sz="675" b="0" baseline="0" noProof="1">
                <a:solidFill>
                  <a:schemeClr val="tx1"/>
                </a:solidFill>
                <a:latin typeface="+mn-lt"/>
                <a:cs typeface="Arial" panose="020B0604020202020204" pitchFamily="34" charset="0"/>
              </a:rPr>
              <a:t>In the dropdown, click </a:t>
            </a:r>
            <a:r>
              <a:rPr lang="en-GB" altLang="da-DK" sz="675" b="1" baseline="0" noProof="1">
                <a:solidFill>
                  <a:schemeClr val="tx1"/>
                </a:solidFill>
                <a:latin typeface="+mn-lt"/>
                <a:cs typeface="Arial" panose="020B0604020202020204" pitchFamily="34" charset="0"/>
              </a:rPr>
              <a:t>Images</a:t>
            </a:r>
            <a:r>
              <a:rPr lang="en-GB" altLang="da-DK" sz="675" b="0" baseline="0" noProof="1">
                <a:solidFill>
                  <a:schemeClr val="tx1"/>
                </a:solidFill>
                <a:latin typeface="+mn-lt"/>
                <a:cs typeface="Arial" panose="020B0604020202020204" pitchFamily="34" charset="0"/>
              </a:rPr>
              <a:t>, </a:t>
            </a:r>
            <a:br>
              <a:rPr lang="en-GB" altLang="da-DK" sz="675" b="0" baseline="0" noProof="1">
                <a:solidFill>
                  <a:schemeClr val="tx1"/>
                </a:solidFill>
                <a:latin typeface="+mn-lt"/>
                <a:cs typeface="Arial" panose="020B0604020202020204" pitchFamily="34" charset="0"/>
              </a:rPr>
            </a:br>
            <a:r>
              <a:rPr lang="en-GB" altLang="da-DK" sz="675" b="0" baseline="0" noProof="1">
                <a:solidFill>
                  <a:schemeClr val="tx1"/>
                </a:solidFill>
                <a:latin typeface="+mn-lt"/>
                <a:cs typeface="Arial" panose="020B0604020202020204" pitchFamily="34" charset="0"/>
              </a:rPr>
              <a:t>or click the </a:t>
            </a:r>
            <a:r>
              <a:rPr lang="en-GB" altLang="da-DK" sz="675" b="1" baseline="0" noProof="1">
                <a:solidFill>
                  <a:schemeClr val="tx1"/>
                </a:solidFill>
                <a:latin typeface="+mn-lt"/>
                <a:cs typeface="Arial" panose="020B0604020202020204" pitchFamily="34" charset="0"/>
              </a:rPr>
              <a:t>Images </a:t>
            </a:r>
            <a:r>
              <a:rPr lang="en-GB" altLang="da-DK" sz="675" b="0" i="0" baseline="0" noProof="1">
                <a:solidFill>
                  <a:schemeClr val="tx1"/>
                </a:solidFill>
                <a:latin typeface="+mn-lt"/>
                <a:cs typeface="Arial" panose="020B0604020202020204" pitchFamily="34" charset="0"/>
              </a:rPr>
              <a:t>button</a:t>
            </a:r>
            <a:r>
              <a:rPr lang="en-GB" altLang="da-DK" sz="675" b="0" baseline="0" noProof="1">
                <a:solidFill>
                  <a:schemeClr val="tx1"/>
                </a:solidFill>
                <a:latin typeface="+mn-lt"/>
                <a:cs typeface="Arial" panose="020B0604020202020204" pitchFamily="34" charset="0"/>
              </a:rPr>
              <a:t> in the Templafy pane on the right side of the screen</a:t>
            </a:r>
            <a:endParaRPr lang="en-GB" altLang="da-DK" sz="675" noProof="1">
              <a:solidFill>
                <a:schemeClr val="tx1"/>
              </a:solidFill>
              <a:latin typeface="+mn-lt"/>
              <a:cs typeface="Arial" panose="020B0604020202020204" pitchFamily="34" charset="0"/>
            </a:endParaRPr>
          </a:p>
          <a:p>
            <a:pPr marL="0" marR="0" lvl="0" indent="0" algn="l" defTabSz="685800" rtl="0" eaLnBrk="1" fontAlgn="auto" latinLnBrk="0" hangingPunct="1">
              <a:lnSpc>
                <a:spcPct val="100000"/>
              </a:lnSpc>
              <a:spcBef>
                <a:spcPts val="0"/>
              </a:spcBef>
              <a:spcAft>
                <a:spcPts val="450"/>
              </a:spcAft>
              <a:buClrTx/>
              <a:buSzTx/>
              <a:buFontTx/>
              <a:buNone/>
              <a:tabLst/>
              <a:defRPr/>
            </a:pPr>
            <a:endParaRPr lang="en-GB" altLang="da-DK" sz="675" b="0" baseline="0" noProof="1">
              <a:solidFill>
                <a:schemeClr val="tx1"/>
              </a:solidFill>
              <a:latin typeface="+mn-lt"/>
              <a:cs typeface="Arial" panose="020B0604020202020204" pitchFamily="34" charset="0"/>
            </a:endParaRPr>
          </a:p>
          <a:p>
            <a:pPr marL="0" marR="0" lvl="0" indent="0" algn="l" defTabSz="685800" rtl="0" eaLnBrk="1" fontAlgn="auto" latinLnBrk="0" hangingPunct="1">
              <a:lnSpc>
                <a:spcPct val="100000"/>
              </a:lnSpc>
              <a:spcBef>
                <a:spcPts val="0"/>
              </a:spcBef>
              <a:spcAft>
                <a:spcPts val="450"/>
              </a:spcAft>
              <a:buClrTx/>
              <a:buSzTx/>
              <a:buFontTx/>
              <a:buNone/>
              <a:tabLst/>
              <a:defRPr/>
            </a:pPr>
            <a:r>
              <a:rPr lang="en-GB" altLang="da-DK" sz="675" b="1" baseline="0" noProof="1">
                <a:solidFill>
                  <a:schemeClr val="tx1"/>
                </a:solidFill>
                <a:latin typeface="+mn-lt"/>
                <a:cs typeface="Arial" panose="020B0604020202020204" pitchFamily="34" charset="0"/>
              </a:rPr>
              <a:t>Insert picture</a:t>
            </a:r>
          </a:p>
          <a:p>
            <a:pPr eaLnBrk="1" hangingPunct="1">
              <a:spcAft>
                <a:spcPts val="450"/>
              </a:spcAft>
              <a:defRPr/>
            </a:pPr>
            <a:r>
              <a:rPr lang="en-GB" altLang="da-DK" sz="675" b="0" noProof="1">
                <a:solidFill>
                  <a:schemeClr val="tx1"/>
                </a:solidFill>
                <a:latin typeface="+mn-lt"/>
                <a:cs typeface="Arial" panose="020B0604020202020204" pitchFamily="34" charset="0"/>
              </a:rPr>
              <a:t>On slides with pictureplaceholder, click on the icon and choose </a:t>
            </a:r>
            <a:r>
              <a:rPr lang="en-GB" altLang="da-DK" sz="675" b="1" noProof="1">
                <a:solidFill>
                  <a:schemeClr val="tx1"/>
                </a:solidFill>
                <a:latin typeface="+mn-lt"/>
                <a:cs typeface="Arial" panose="020B0604020202020204" pitchFamily="34" charset="0"/>
              </a:rPr>
              <a:t>Insert</a:t>
            </a:r>
          </a:p>
          <a:p>
            <a:pPr eaLnBrk="1" hangingPunct="1">
              <a:spcBef>
                <a:spcPts val="900"/>
              </a:spcBef>
              <a:spcAft>
                <a:spcPts val="450"/>
              </a:spcAft>
              <a:defRPr/>
            </a:pPr>
            <a:r>
              <a:rPr lang="en-GB" sz="675" b="1" noProof="1">
                <a:solidFill>
                  <a:schemeClr val="tx1"/>
                </a:solidFill>
                <a:latin typeface="+mn-lt"/>
                <a:cs typeface="Arial" panose="020B0604020202020204" pitchFamily="34" charset="0"/>
              </a:rPr>
              <a:t>Crop picture</a:t>
            </a:r>
          </a:p>
          <a:p>
            <a:pPr eaLnBrk="1" hangingPunct="1">
              <a:spcAft>
                <a:spcPts val="450"/>
              </a:spcAft>
              <a:defRPr/>
            </a:pPr>
            <a:r>
              <a:rPr lang="en-GB" altLang="da-DK" sz="675" b="1" noProof="1">
                <a:solidFill>
                  <a:schemeClr val="tx1"/>
                </a:solidFill>
                <a:latin typeface="+mn-lt"/>
                <a:cs typeface="Arial" panose="020B0604020202020204" pitchFamily="34" charset="0"/>
              </a:rPr>
              <a:t>1. </a:t>
            </a:r>
            <a:r>
              <a:rPr lang="en-GB" altLang="da-DK" sz="675" b="0" noProof="1">
                <a:solidFill>
                  <a:schemeClr val="tx1"/>
                </a:solidFill>
                <a:latin typeface="+mn-lt"/>
                <a:cs typeface="Arial" panose="020B0604020202020204" pitchFamily="34" charset="0"/>
              </a:rPr>
              <a:t>Click </a:t>
            </a:r>
            <a:r>
              <a:rPr lang="en-GB" altLang="da-DK" sz="675" b="1" noProof="1">
                <a:solidFill>
                  <a:schemeClr val="tx1"/>
                </a:solidFill>
                <a:latin typeface="+mn-lt"/>
                <a:cs typeface="Arial" panose="020B0604020202020204" pitchFamily="34" charset="0"/>
              </a:rPr>
              <a:t>Crop</a:t>
            </a:r>
            <a:r>
              <a:rPr lang="en-GB" altLang="da-DK" sz="675" b="0" noProof="1">
                <a:solidFill>
                  <a:schemeClr val="tx1"/>
                </a:solidFill>
                <a:latin typeface="+mn-lt"/>
                <a:cs typeface="Arial" panose="020B0604020202020204" pitchFamily="34" charset="0"/>
              </a:rPr>
              <a:t>-change size or </a:t>
            </a:r>
            <a:br>
              <a:rPr lang="en-GB" altLang="da-DK" sz="675" b="0" noProof="1">
                <a:solidFill>
                  <a:schemeClr val="tx1"/>
                </a:solidFill>
                <a:latin typeface="+mn-lt"/>
                <a:cs typeface="Arial" panose="020B0604020202020204" pitchFamily="34" charset="0"/>
              </a:rPr>
            </a:br>
            <a:r>
              <a:rPr lang="en-GB" altLang="da-DK" sz="675" b="0" noProof="1">
                <a:solidFill>
                  <a:schemeClr val="tx1"/>
                </a:solidFill>
                <a:latin typeface="+mn-lt"/>
                <a:cs typeface="Arial" panose="020B0604020202020204" pitchFamily="34" charset="0"/>
              </a:rPr>
              <a:t>focus of the picture</a:t>
            </a:r>
          </a:p>
          <a:p>
            <a:pPr eaLnBrk="1" hangingPunct="1">
              <a:spcAft>
                <a:spcPts val="450"/>
              </a:spcAft>
              <a:defRPr/>
            </a:pPr>
            <a:r>
              <a:rPr lang="en-GB" altLang="da-DK" sz="675" b="1" noProof="1">
                <a:solidFill>
                  <a:schemeClr val="tx1"/>
                </a:solidFill>
                <a:latin typeface="+mn-lt"/>
                <a:cs typeface="Arial" panose="020B0604020202020204" pitchFamily="34" charset="0"/>
              </a:rPr>
              <a:t>2. </a:t>
            </a:r>
            <a:r>
              <a:rPr lang="en-GB" altLang="da-DK" sz="675" b="0" noProof="1">
                <a:solidFill>
                  <a:schemeClr val="tx1"/>
                </a:solidFill>
                <a:latin typeface="+mn-lt"/>
                <a:cs typeface="Arial" panose="020B0604020202020204" pitchFamily="34" charset="0"/>
              </a:rPr>
              <a:t>If you want-scale the picture, </a:t>
            </a:r>
            <a:br>
              <a:rPr lang="en-GB" altLang="da-DK" sz="675" b="0" noProof="1">
                <a:solidFill>
                  <a:schemeClr val="tx1"/>
                </a:solidFill>
                <a:latin typeface="+mn-lt"/>
                <a:cs typeface="Arial" panose="020B0604020202020204" pitchFamily="34" charset="0"/>
              </a:rPr>
            </a:br>
            <a:r>
              <a:rPr lang="en-GB" altLang="da-DK" sz="675" b="0" noProof="1">
                <a:solidFill>
                  <a:schemeClr val="tx1"/>
                </a:solidFill>
                <a:latin typeface="+mn-lt"/>
                <a:cs typeface="Arial" panose="020B0604020202020204" pitchFamily="34" charset="0"/>
              </a:rPr>
              <a:t>hold </a:t>
            </a:r>
            <a:r>
              <a:rPr lang="en-GB" altLang="da-DK" sz="675" b="1" noProof="1">
                <a:solidFill>
                  <a:schemeClr val="tx1"/>
                </a:solidFill>
                <a:latin typeface="+mn-lt"/>
                <a:cs typeface="Arial" panose="020B0604020202020204" pitchFamily="34" charset="0"/>
              </a:rPr>
              <a:t>SHIFT</a:t>
            </a:r>
            <a:r>
              <a:rPr lang="en-GB" altLang="da-DK" sz="675" b="0" noProof="1">
                <a:solidFill>
                  <a:schemeClr val="tx1"/>
                </a:solidFill>
                <a:latin typeface="+mn-lt"/>
                <a:cs typeface="Arial" panose="020B0604020202020204" pitchFamily="34" charset="0"/>
              </a:rPr>
              <a:t>-key down while </a:t>
            </a:r>
            <a:br>
              <a:rPr lang="en-GB" altLang="da-DK" sz="675" b="0" noProof="1">
                <a:solidFill>
                  <a:schemeClr val="tx1"/>
                </a:solidFill>
                <a:latin typeface="+mn-lt"/>
                <a:cs typeface="Arial" panose="020B0604020202020204" pitchFamily="34" charset="0"/>
              </a:rPr>
            </a:br>
            <a:r>
              <a:rPr lang="en-GB" altLang="da-DK" sz="675" b="0" noProof="1">
                <a:solidFill>
                  <a:schemeClr val="tx1"/>
                </a:solidFill>
                <a:latin typeface="+mn-lt"/>
                <a:cs typeface="Arial" panose="020B0604020202020204" pitchFamily="34" charset="0"/>
              </a:rPr>
              <a:t>dragging the corners of the picture</a:t>
            </a:r>
            <a:br>
              <a:rPr lang="en-GB" altLang="da-DK" sz="675" b="0" noProof="1">
                <a:solidFill>
                  <a:schemeClr val="tx1"/>
                </a:solidFill>
                <a:latin typeface="+mn-lt"/>
                <a:cs typeface="Arial" panose="020B0604020202020204" pitchFamily="34" charset="0"/>
              </a:rPr>
            </a:br>
            <a:endParaRPr lang="en-GB" altLang="da-DK" sz="675" b="0" noProof="1">
              <a:solidFill>
                <a:schemeClr val="tx1"/>
              </a:solidFill>
              <a:latin typeface="+mn-lt"/>
              <a:cs typeface="Arial" panose="020B0604020202020204" pitchFamily="34" charset="0"/>
            </a:endParaRPr>
          </a:p>
          <a:p>
            <a:pPr eaLnBrk="1" hangingPunct="1">
              <a:spcAft>
                <a:spcPts val="450"/>
              </a:spcAft>
              <a:defRPr/>
            </a:pPr>
            <a:r>
              <a:rPr lang="en-GB" altLang="da-DK" sz="675" b="1" noProof="1">
                <a:solidFill>
                  <a:schemeClr val="tx1"/>
                </a:solidFill>
                <a:latin typeface="+mn-lt"/>
                <a:cs typeface="Arial" panose="020B0604020202020204" pitchFamily="34" charset="0"/>
              </a:rPr>
              <a:t>HINT: </a:t>
            </a:r>
            <a:r>
              <a:rPr lang="en-GB" altLang="da-DK" sz="675" b="0" noProof="1">
                <a:solidFill>
                  <a:schemeClr val="tx1"/>
                </a:solidFill>
                <a:latin typeface="+mn-lt"/>
                <a:cs typeface="Arial" panose="020B0604020202020204" pitchFamily="34" charset="0"/>
              </a:rPr>
              <a:t>If you delete the picture and </a:t>
            </a:r>
            <a:br>
              <a:rPr lang="en-GB" altLang="da-DK" sz="675" b="0" noProof="1">
                <a:solidFill>
                  <a:schemeClr val="tx1"/>
                </a:solidFill>
                <a:latin typeface="+mn-lt"/>
                <a:cs typeface="Arial" panose="020B0604020202020204" pitchFamily="34" charset="0"/>
              </a:rPr>
            </a:br>
            <a:r>
              <a:rPr lang="en-GB" altLang="da-DK" sz="675" b="0" noProof="1">
                <a:solidFill>
                  <a:schemeClr val="tx1"/>
                </a:solidFill>
                <a:latin typeface="+mn-lt"/>
                <a:cs typeface="Arial" panose="020B0604020202020204" pitchFamily="34" charset="0"/>
              </a:rPr>
              <a:t>insert a new one, the picture may </a:t>
            </a:r>
            <a:br>
              <a:rPr lang="en-GB" altLang="da-DK" sz="675" b="0" noProof="1">
                <a:solidFill>
                  <a:schemeClr val="tx1"/>
                </a:solidFill>
                <a:latin typeface="+mn-lt"/>
                <a:cs typeface="Arial" panose="020B0604020202020204" pitchFamily="34" charset="0"/>
              </a:rPr>
            </a:br>
            <a:r>
              <a:rPr lang="en-GB" altLang="da-DK" sz="675" b="0" noProof="1">
                <a:solidFill>
                  <a:schemeClr val="tx1"/>
                </a:solidFill>
                <a:latin typeface="+mn-lt"/>
                <a:cs typeface="Arial" panose="020B0604020202020204" pitchFamily="34" charset="0"/>
              </a:rPr>
              <a:t>lie in front of the text or graphic.</a:t>
            </a:r>
            <a:br>
              <a:rPr lang="en-GB" altLang="da-DK" sz="675" b="0" noProof="1">
                <a:solidFill>
                  <a:schemeClr val="tx1"/>
                </a:solidFill>
                <a:latin typeface="+mn-lt"/>
                <a:cs typeface="Arial" panose="020B0604020202020204" pitchFamily="34" charset="0"/>
              </a:rPr>
            </a:br>
            <a:r>
              <a:rPr lang="en-GB" altLang="da-DK" sz="675" b="0" noProof="1">
                <a:solidFill>
                  <a:schemeClr val="tx1"/>
                </a:solidFill>
                <a:latin typeface="+mn-lt"/>
                <a:cs typeface="Arial" panose="020B0604020202020204" pitchFamily="34" charset="0"/>
              </a:rPr>
              <a:t>If this happens, select the picture, </a:t>
            </a:r>
            <a:br>
              <a:rPr lang="en-GB" altLang="da-DK" sz="675" b="0" noProof="1">
                <a:solidFill>
                  <a:schemeClr val="tx1"/>
                </a:solidFill>
                <a:latin typeface="+mn-lt"/>
                <a:cs typeface="Arial" panose="020B0604020202020204" pitchFamily="34" charset="0"/>
              </a:rPr>
            </a:br>
            <a:r>
              <a:rPr lang="en-GB" altLang="da-DK" sz="675" b="0" noProof="1">
                <a:solidFill>
                  <a:schemeClr val="tx1"/>
                </a:solidFill>
                <a:latin typeface="+mn-lt"/>
                <a:cs typeface="Arial" panose="020B0604020202020204" pitchFamily="34" charset="0"/>
              </a:rPr>
              <a:t>right-click and choose </a:t>
            </a:r>
            <a:r>
              <a:rPr lang="en-GB" altLang="da-DK" sz="675" b="1" noProof="1">
                <a:solidFill>
                  <a:schemeClr val="tx1"/>
                </a:solidFill>
                <a:latin typeface="+mn-lt"/>
                <a:cs typeface="Arial" panose="020B0604020202020204" pitchFamily="34" charset="0"/>
              </a:rPr>
              <a:t>Send-Back</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5440809" y="1407073"/>
            <a:ext cx="507502" cy="748278"/>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sp>
        <p:nvSpPr>
          <p:cNvPr id="42" name="Text Box 2">
            <a:extLst>
              <a:ext uri="{FF2B5EF4-FFF2-40B4-BE49-F238E27FC236}">
                <a16:creationId xmlns:a16="http://schemas.microsoft.com/office/drawing/2014/main" id="{00AD0EBC-0A41-4B26-9D79-79E0C00BBA85}"/>
              </a:ext>
            </a:extLst>
          </p:cNvPr>
          <p:cNvSpPr txBox="1">
            <a:spLocks noChangeArrowheads="1"/>
          </p:cNvSpPr>
          <p:nvPr userDrawn="1"/>
        </p:nvSpPr>
        <p:spPr bwMode="auto">
          <a:xfrm>
            <a:off x="485775" y="1210235"/>
            <a:ext cx="1710270" cy="371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450"/>
              </a:spcAft>
              <a:buClrTx/>
              <a:buSzTx/>
              <a:buFontTx/>
              <a:buNone/>
              <a:tabLst/>
              <a:defRPr/>
            </a:pPr>
            <a:r>
              <a:rPr lang="en-GB" sz="1200" dirty="0">
                <a:latin typeface="+mn-lt"/>
                <a:cs typeface="Arial" panose="020B0604020202020204" pitchFamily="34" charset="0"/>
              </a:rPr>
              <a:t>TEXT STYLES</a:t>
            </a:r>
            <a:endParaRPr lang="en-GB" altLang="da-DK" sz="1200" b="0" noProof="1">
              <a:solidFill>
                <a:schemeClr val="tx1"/>
              </a:solidFill>
              <a:latin typeface="+mn-lt"/>
              <a:cs typeface="Arial" panose="020B0604020202020204" pitchFamily="34" charset="0"/>
            </a:endParaRPr>
          </a:p>
          <a:p>
            <a:pPr eaLnBrk="1" hangingPunct="1">
              <a:spcAft>
                <a:spcPts val="450"/>
              </a:spcAft>
              <a:defRPr/>
            </a:pPr>
            <a:r>
              <a:rPr lang="en-GB" altLang="da-DK" sz="675" b="0" noProof="1">
                <a:solidFill>
                  <a:schemeClr val="tx1"/>
                </a:solidFill>
                <a:latin typeface="+mn-lt"/>
                <a:cs typeface="Arial" panose="020B0604020202020204" pitchFamily="34" charset="0"/>
              </a:rPr>
              <a:t>Use the </a:t>
            </a:r>
            <a:r>
              <a:rPr lang="en-GB" altLang="da-DK" sz="675" b="1" noProof="1">
                <a:solidFill>
                  <a:schemeClr val="tx1"/>
                </a:solidFill>
                <a:latin typeface="+mn-lt"/>
                <a:cs typeface="Arial" panose="020B0604020202020204" pitchFamily="34" charset="0"/>
              </a:rPr>
              <a:t>TAB</a:t>
            </a:r>
            <a:r>
              <a:rPr lang="en-GB" altLang="da-DK" sz="675" b="0" noProof="1">
                <a:solidFill>
                  <a:schemeClr val="tx1"/>
                </a:solidFill>
                <a:latin typeface="+mn-lt"/>
                <a:cs typeface="Arial" panose="020B0604020202020204" pitchFamily="34" charset="0"/>
              </a:rPr>
              <a:t>-key</a:t>
            </a:r>
            <a:r>
              <a:rPr lang="en-GB" altLang="da-DK" sz="675" b="0" baseline="0" noProof="1">
                <a:solidFill>
                  <a:schemeClr val="tx1"/>
                </a:solidFill>
                <a:latin typeface="+mn-lt"/>
                <a:cs typeface="Arial" panose="020B0604020202020204" pitchFamily="34" charset="0"/>
              </a:rPr>
              <a:t>-jump through levels. Click </a:t>
            </a:r>
            <a:r>
              <a:rPr lang="en-GB" altLang="da-DK" sz="675" b="1" baseline="0" noProof="1">
                <a:solidFill>
                  <a:schemeClr val="tx1"/>
                </a:solidFill>
                <a:latin typeface="+mn-lt"/>
                <a:cs typeface="Arial" panose="020B0604020202020204" pitchFamily="34" charset="0"/>
              </a:rPr>
              <a:t>ENTER</a:t>
            </a:r>
            <a:r>
              <a:rPr lang="en-GB" altLang="da-DK" sz="675" b="0" baseline="0" noProof="1">
                <a:solidFill>
                  <a:schemeClr val="tx1"/>
                </a:solidFill>
                <a:latin typeface="+mn-lt"/>
                <a:cs typeface="Arial" panose="020B0604020202020204" pitchFamily="34" charset="0"/>
              </a:rPr>
              <a:t>, then </a:t>
            </a:r>
            <a:r>
              <a:rPr lang="en-GB" altLang="da-DK" sz="675" b="1" baseline="0" noProof="1">
                <a:solidFill>
                  <a:schemeClr val="tx1"/>
                </a:solidFill>
                <a:latin typeface="+mn-lt"/>
                <a:cs typeface="Arial" panose="020B0604020202020204" pitchFamily="34" charset="0"/>
              </a:rPr>
              <a:t>TAB</a:t>
            </a:r>
            <a:r>
              <a:rPr lang="en-GB" altLang="da-DK" sz="675" b="0" baseline="0" noProof="1">
                <a:solidFill>
                  <a:schemeClr val="tx1"/>
                </a:solidFill>
                <a:latin typeface="+mn-lt"/>
                <a:cs typeface="Arial" panose="020B0604020202020204" pitchFamily="34" charset="0"/>
              </a:rPr>
              <a:t>-switch from one level-the next level</a:t>
            </a:r>
          </a:p>
          <a:p>
            <a:pPr eaLnBrk="1" hangingPunct="1">
              <a:spcAft>
                <a:spcPts val="450"/>
              </a:spcAft>
              <a:defRPr/>
            </a:pPr>
            <a:r>
              <a:rPr lang="en-GB" altLang="da-DK" sz="675" b="0" baseline="0" noProof="1">
                <a:solidFill>
                  <a:schemeClr val="tx1"/>
                </a:solidFill>
                <a:latin typeface="+mn-lt"/>
                <a:cs typeface="Arial" panose="020B0604020202020204" pitchFamily="34" charset="0"/>
              </a:rPr>
              <a:t>To go back in levels use </a:t>
            </a:r>
            <a:r>
              <a:rPr lang="en-GB" altLang="da-DK" sz="675" b="1" baseline="0" noProof="1">
                <a:solidFill>
                  <a:schemeClr val="tx1"/>
                </a:solidFill>
                <a:latin typeface="+mn-lt"/>
                <a:cs typeface="Arial" panose="020B0604020202020204" pitchFamily="34" charset="0"/>
              </a:rPr>
              <a:t>SHIFT-TAB</a:t>
            </a:r>
            <a:endParaRPr lang="en-GB" sz="675" b="1" noProof="1">
              <a:solidFill>
                <a:schemeClr val="tx1"/>
              </a:solidFill>
              <a:latin typeface="+mn-lt"/>
              <a:cs typeface="Arial" panose="020B0604020202020204" pitchFamily="34" charset="0"/>
            </a:endParaRPr>
          </a:p>
          <a:p>
            <a:pPr eaLnBrk="1" hangingPunct="1">
              <a:spcAft>
                <a:spcPts val="450"/>
              </a:spcAft>
              <a:defRPr/>
            </a:pPr>
            <a:r>
              <a:rPr lang="en-GB" sz="675" noProof="1">
                <a:solidFill>
                  <a:schemeClr val="tx1"/>
                </a:solidFill>
                <a:latin typeface="+mn-lt"/>
                <a:cs typeface="Arial" panose="020B0604020202020204" pitchFamily="34" charset="0"/>
              </a:rPr>
              <a:t>Alternatively, </a:t>
            </a:r>
            <a:r>
              <a:rPr lang="en-GB" sz="675" b="1" noProof="1">
                <a:solidFill>
                  <a:schemeClr val="tx1"/>
                </a:solidFill>
                <a:latin typeface="+mn-lt"/>
                <a:cs typeface="Arial" panose="020B0604020202020204" pitchFamily="34" charset="0"/>
              </a:rPr>
              <a:t>Increase</a:t>
            </a:r>
            <a:r>
              <a:rPr lang="en-GB" sz="675" baseline="0" noProof="1">
                <a:solidFill>
                  <a:schemeClr val="tx1"/>
                </a:solidFill>
                <a:latin typeface="+mn-lt"/>
                <a:cs typeface="Arial" panose="020B0604020202020204" pitchFamily="34" charset="0"/>
              </a:rPr>
              <a:t> and </a:t>
            </a:r>
            <a:r>
              <a:rPr lang="en-GB" sz="675" b="1" baseline="0" noProof="1">
                <a:solidFill>
                  <a:schemeClr val="tx1"/>
                </a:solidFill>
                <a:latin typeface="+mn-lt"/>
                <a:cs typeface="Arial" panose="020B0604020202020204" pitchFamily="34" charset="0"/>
              </a:rPr>
              <a:t>Decrease</a:t>
            </a:r>
            <a:br>
              <a:rPr lang="en-GB" sz="675" b="1" baseline="0" noProof="1">
                <a:solidFill>
                  <a:schemeClr val="tx1"/>
                </a:solidFill>
                <a:latin typeface="+mn-lt"/>
                <a:cs typeface="Arial" panose="020B0604020202020204" pitchFamily="34" charset="0"/>
              </a:rPr>
            </a:br>
            <a:r>
              <a:rPr lang="en-GB" sz="675" baseline="0" noProof="1">
                <a:solidFill>
                  <a:schemeClr val="tx1"/>
                </a:solidFill>
                <a:latin typeface="+mn-lt"/>
                <a:cs typeface="Arial" panose="020B0604020202020204" pitchFamily="34" charset="0"/>
              </a:rPr>
              <a:t>list level can be used</a:t>
            </a:r>
          </a:p>
          <a:p>
            <a:pPr eaLnBrk="1" hangingPunct="1">
              <a:spcAft>
                <a:spcPts val="450"/>
              </a:spcAft>
              <a:defRPr/>
            </a:pPr>
            <a:endParaRPr lang="en-GB" sz="675" baseline="0" noProof="1">
              <a:solidFill>
                <a:schemeClr val="tx1"/>
              </a:solidFill>
              <a:latin typeface="+mn-lt"/>
              <a:cs typeface="Arial" panose="020B0604020202020204" pitchFamily="34" charset="0"/>
            </a:endParaRPr>
          </a:p>
          <a:p>
            <a:pPr eaLnBrk="1" hangingPunct="1">
              <a:spcAft>
                <a:spcPts val="450"/>
              </a:spcAft>
              <a:defRPr/>
            </a:pPr>
            <a:r>
              <a:rPr lang="en-GB" altLang="da-DK" sz="675" b="1" noProof="1">
                <a:solidFill>
                  <a:schemeClr val="tx1"/>
                </a:solidFill>
                <a:latin typeface="+mn-lt"/>
                <a:cs typeface="Arial" panose="020B0604020202020204" pitchFamily="34" charset="0"/>
              </a:rPr>
              <a:t>HINT: </a:t>
            </a:r>
            <a:r>
              <a:rPr lang="en-GB" sz="675" b="1" noProof="1">
                <a:solidFill>
                  <a:schemeClr val="tx1"/>
                </a:solidFill>
                <a:latin typeface="+mn-lt"/>
                <a:cs typeface="Arial" panose="020B0604020202020204" pitchFamily="34" charset="0"/>
              </a:rPr>
              <a:t>Use bullet button</a:t>
            </a:r>
          </a:p>
          <a:p>
            <a:pPr marL="0" marR="0" lvl="0" indent="0" algn="l" defTabSz="685800" rtl="0" eaLnBrk="1" fontAlgn="auto" latinLnBrk="0" hangingPunct="1">
              <a:lnSpc>
                <a:spcPct val="100000"/>
              </a:lnSpc>
              <a:spcBef>
                <a:spcPts val="0"/>
              </a:spcBef>
              <a:spcAft>
                <a:spcPts val="450"/>
              </a:spcAft>
              <a:buClrTx/>
              <a:buSzTx/>
              <a:buFontTx/>
              <a:buNone/>
              <a:tabLst/>
              <a:defRPr/>
            </a:pPr>
            <a:r>
              <a:rPr lang="en-GB" altLang="da-DK" sz="675" b="0" noProof="1">
                <a:solidFill>
                  <a:schemeClr val="tx1"/>
                </a:solidFill>
                <a:latin typeface="+mn-lt"/>
                <a:cs typeface="Arial" panose="020B0604020202020204" pitchFamily="34" charset="0"/>
              </a:rPr>
              <a:t>Delete bullet for regular text.</a:t>
            </a:r>
            <a:br>
              <a:rPr lang="en-GB" altLang="da-DK" sz="675" b="0" noProof="1">
                <a:solidFill>
                  <a:schemeClr val="tx1"/>
                </a:solidFill>
                <a:latin typeface="+mn-lt"/>
                <a:cs typeface="Arial" panose="020B0604020202020204" pitchFamily="34" charset="0"/>
              </a:rPr>
            </a:br>
            <a:r>
              <a:rPr lang="en-GB" altLang="da-DK" sz="675" b="0" noProof="1">
                <a:solidFill>
                  <a:schemeClr val="tx1"/>
                </a:solidFill>
                <a:latin typeface="+mn-lt"/>
                <a:cs typeface="Arial" panose="020B0604020202020204" pitchFamily="34" charset="0"/>
              </a:rPr>
              <a:t>Click on the bullet button-reaply the correct bullet again</a:t>
            </a:r>
          </a:p>
          <a:p>
            <a:pPr marL="0" marR="0" lvl="0" indent="0" algn="l" defTabSz="685800" rtl="0" eaLnBrk="1" fontAlgn="auto" latinLnBrk="0" hangingPunct="1">
              <a:lnSpc>
                <a:spcPct val="100000"/>
              </a:lnSpc>
              <a:spcBef>
                <a:spcPts val="0"/>
              </a:spcBef>
              <a:spcAft>
                <a:spcPts val="450"/>
              </a:spcAft>
              <a:buClrTx/>
              <a:buSzTx/>
              <a:buFontTx/>
              <a:buNone/>
              <a:tabLst/>
              <a:defRPr/>
            </a:pPr>
            <a:br>
              <a:rPr lang="en-GB" altLang="da-DK" sz="675" b="0" noProof="1">
                <a:solidFill>
                  <a:schemeClr val="tx1"/>
                </a:solidFill>
                <a:latin typeface="+mn-lt"/>
                <a:cs typeface="Arial" panose="020B0604020202020204" pitchFamily="34" charset="0"/>
              </a:rPr>
            </a:br>
            <a:r>
              <a:rPr lang="en-GB" sz="1200" dirty="0">
                <a:latin typeface="+mn-lt"/>
                <a:cs typeface="Arial" panose="020B0604020202020204" pitchFamily="34" charset="0"/>
              </a:rPr>
              <a:t>SLIDES &amp; LAYOUTS</a:t>
            </a:r>
            <a:br>
              <a:rPr lang="en-GB" altLang="da-DK" sz="675" b="1" noProof="1">
                <a:solidFill>
                  <a:schemeClr val="tx1"/>
                </a:solidFill>
                <a:latin typeface="+mn-lt"/>
                <a:cs typeface="Arial" panose="020B0604020202020204" pitchFamily="34" charset="0"/>
              </a:rPr>
            </a:br>
            <a:br>
              <a:rPr lang="en-GB" altLang="da-DK" sz="675" b="1" noProof="1">
                <a:solidFill>
                  <a:schemeClr val="tx1"/>
                </a:solidFill>
                <a:latin typeface="+mn-lt"/>
                <a:cs typeface="Arial" panose="020B0604020202020204" pitchFamily="34" charset="0"/>
              </a:rPr>
            </a:br>
            <a:r>
              <a:rPr lang="en-GB" altLang="da-DK" sz="675" b="0" noProof="1">
                <a:solidFill>
                  <a:schemeClr val="tx1"/>
                </a:solidFill>
                <a:latin typeface="+mn-lt"/>
                <a:cs typeface="Arial" panose="020B0604020202020204" pitchFamily="34" charset="0"/>
              </a:rPr>
              <a:t>Click on the menu </a:t>
            </a:r>
            <a:r>
              <a:rPr lang="en-GB" altLang="da-DK" sz="675" b="1" noProof="1">
                <a:solidFill>
                  <a:schemeClr val="tx1"/>
                </a:solidFill>
                <a:latin typeface="+mn-lt"/>
                <a:cs typeface="Arial" panose="020B0604020202020204" pitchFamily="34" charset="0"/>
              </a:rPr>
              <a:t>New Slide </a:t>
            </a:r>
            <a:r>
              <a:rPr lang="en-GB" altLang="da-DK" sz="675" b="0" noProof="1">
                <a:solidFill>
                  <a:schemeClr val="tx1"/>
                </a:solidFill>
                <a:latin typeface="+mn-lt"/>
                <a:cs typeface="Arial" panose="020B0604020202020204" pitchFamily="34" charset="0"/>
              </a:rPr>
              <a:t>in the </a:t>
            </a:r>
            <a:r>
              <a:rPr lang="en-GB" altLang="da-DK" sz="675" b="1" noProof="1">
                <a:solidFill>
                  <a:schemeClr val="tx1"/>
                </a:solidFill>
                <a:latin typeface="+mn-lt"/>
                <a:cs typeface="Arial" panose="020B0604020202020204" pitchFamily="34" charset="0"/>
              </a:rPr>
              <a:t>Home</a:t>
            </a:r>
            <a:r>
              <a:rPr lang="en-GB" altLang="da-DK" sz="675" b="0" noProof="1">
                <a:solidFill>
                  <a:schemeClr val="tx1"/>
                </a:solidFill>
                <a:latin typeface="+mn-lt"/>
                <a:cs typeface="Arial" panose="020B0604020202020204" pitchFamily="34" charset="0"/>
              </a:rPr>
              <a:t> tab-insert a new slide</a:t>
            </a:r>
            <a:br>
              <a:rPr lang="en-GB" altLang="da-DK" sz="675" b="0" noProof="1">
                <a:solidFill>
                  <a:schemeClr val="tx1"/>
                </a:solidFill>
                <a:latin typeface="+mn-lt"/>
                <a:cs typeface="Arial" panose="020B0604020202020204" pitchFamily="34" charset="0"/>
              </a:rPr>
            </a:br>
            <a:br>
              <a:rPr lang="en-GB" altLang="da-DK" sz="675" b="0" noProof="1">
                <a:solidFill>
                  <a:schemeClr val="tx1"/>
                </a:solidFill>
                <a:latin typeface="+mn-lt"/>
                <a:cs typeface="Arial" panose="020B0604020202020204" pitchFamily="34" charset="0"/>
              </a:rPr>
            </a:br>
            <a:r>
              <a:rPr lang="en-GB" altLang="da-DK" sz="675" b="1" noProof="1">
                <a:solidFill>
                  <a:schemeClr val="tx1"/>
                </a:solidFill>
                <a:latin typeface="+mn-lt"/>
                <a:cs typeface="Arial" panose="020B0604020202020204" pitchFamily="34" charset="0"/>
              </a:rPr>
              <a:t>Change layout</a:t>
            </a:r>
          </a:p>
          <a:p>
            <a:pPr marL="0" marR="0" lvl="0" indent="0" algn="l" defTabSz="685800" rtl="0" eaLnBrk="1" fontAlgn="auto" latinLnBrk="0" hangingPunct="1">
              <a:lnSpc>
                <a:spcPct val="100000"/>
              </a:lnSpc>
              <a:spcBef>
                <a:spcPts val="0"/>
              </a:spcBef>
              <a:spcAft>
                <a:spcPts val="450"/>
              </a:spcAft>
              <a:buClrTx/>
              <a:buSzTx/>
              <a:buFontTx/>
              <a:buNone/>
              <a:tabLst/>
              <a:defRPr/>
            </a:pPr>
            <a:r>
              <a:rPr lang="en-GB" sz="675" dirty="0">
                <a:solidFill>
                  <a:srgbClr val="000000"/>
                </a:solidFill>
                <a:latin typeface="+mn-lt"/>
                <a:ea typeface="Arial" panose="020B0604020202020204" pitchFamily="34" charset="0"/>
                <a:cs typeface="Arial" panose="020B0604020202020204" pitchFamily="34" charset="0"/>
              </a:rPr>
              <a:t>Click on the arrow next-</a:t>
            </a:r>
            <a:r>
              <a:rPr lang="en-GB" sz="675" b="1" dirty="0">
                <a:solidFill>
                  <a:srgbClr val="000000"/>
                </a:solidFill>
                <a:latin typeface="+mn-lt"/>
                <a:ea typeface="Arial" panose="020B0604020202020204" pitchFamily="34" charset="0"/>
                <a:cs typeface="Arial" panose="020B0604020202020204" pitchFamily="34" charset="0"/>
              </a:rPr>
              <a:t>Layout</a:t>
            </a:r>
            <a:br>
              <a:rPr lang="en-GB" sz="675" b="1" dirty="0">
                <a:solidFill>
                  <a:srgbClr val="000000"/>
                </a:solidFill>
                <a:latin typeface="+mn-lt"/>
                <a:ea typeface="Arial" panose="020B0604020202020204" pitchFamily="34" charset="0"/>
                <a:cs typeface="Arial" panose="020B0604020202020204" pitchFamily="34" charset="0"/>
              </a:rPr>
            </a:br>
            <a:r>
              <a:rPr lang="en-GB" sz="675" dirty="0">
                <a:solidFill>
                  <a:srgbClr val="000000"/>
                </a:solidFill>
                <a:latin typeface="+mn-lt"/>
                <a:ea typeface="Arial" panose="020B0604020202020204" pitchFamily="34" charset="0"/>
                <a:cs typeface="Arial" panose="020B0604020202020204" pitchFamily="34" charset="0"/>
              </a:rPr>
              <a:t>to view a dropdown menu of possible slide layouts</a:t>
            </a:r>
            <a:br>
              <a:rPr lang="en-GB" altLang="da-DK" sz="675" b="0" baseline="0" noProof="1">
                <a:solidFill>
                  <a:schemeClr val="tx1"/>
                </a:solidFill>
                <a:latin typeface="+mn-lt"/>
                <a:cs typeface="Arial" panose="020B0604020202020204" pitchFamily="34" charset="0"/>
              </a:rPr>
            </a:br>
            <a:br>
              <a:rPr lang="en-GB" altLang="da-DK" sz="675" b="0" baseline="0" noProof="1">
                <a:solidFill>
                  <a:schemeClr val="tx1"/>
                </a:solidFill>
                <a:latin typeface="+mn-lt"/>
                <a:cs typeface="Arial" panose="020B0604020202020204" pitchFamily="34" charset="0"/>
              </a:rPr>
            </a:br>
            <a:r>
              <a:rPr lang="en-GB" sz="675" b="1" noProof="1">
                <a:solidFill>
                  <a:schemeClr val="tx1"/>
                </a:solidFill>
                <a:latin typeface="+mn-lt"/>
                <a:cs typeface="Arial" panose="020B0604020202020204" pitchFamily="34" charset="0"/>
              </a:rPr>
              <a:t>Reset slide</a:t>
            </a:r>
          </a:p>
          <a:p>
            <a:pPr marL="0" marR="0" indent="0" algn="l" defTabSz="685800" rtl="0" eaLnBrk="1" fontAlgn="auto" latinLnBrk="0" hangingPunct="1">
              <a:lnSpc>
                <a:spcPct val="100000"/>
              </a:lnSpc>
              <a:spcBef>
                <a:spcPts val="0"/>
              </a:spcBef>
              <a:spcAft>
                <a:spcPts val="450"/>
              </a:spcAft>
              <a:buClrTx/>
              <a:buSzTx/>
              <a:buFont typeface="+mj-lt"/>
              <a:buNone/>
              <a:tabLst/>
              <a:defRPr/>
            </a:pPr>
            <a:r>
              <a:rPr lang="en-GB" altLang="da-DK" sz="675" noProof="1">
                <a:solidFill>
                  <a:schemeClr val="tx1"/>
                </a:solidFill>
                <a:latin typeface="+mn-lt"/>
                <a:cs typeface="Arial" panose="020B0604020202020204" pitchFamily="34" charset="0"/>
              </a:rPr>
              <a:t>Click the </a:t>
            </a:r>
            <a:r>
              <a:rPr lang="en-GB" altLang="da-DK" sz="675" b="1" baseline="0" noProof="1">
                <a:solidFill>
                  <a:schemeClr val="tx1"/>
                </a:solidFill>
                <a:latin typeface="+mn-lt"/>
                <a:cs typeface="Arial" panose="020B0604020202020204" pitchFamily="34" charset="0"/>
              </a:rPr>
              <a:t>Reset </a:t>
            </a:r>
            <a:r>
              <a:rPr lang="en-GB" altLang="da-DK" sz="675" noProof="1">
                <a:solidFill>
                  <a:schemeClr val="tx1"/>
                </a:solidFill>
                <a:latin typeface="+mn-lt"/>
                <a:cs typeface="Arial" panose="020B0604020202020204" pitchFamily="34" charset="0"/>
              </a:rPr>
              <a:t>menu-reset position, size</a:t>
            </a:r>
            <a:r>
              <a:rPr lang="en-GB" altLang="da-DK" sz="675" baseline="0" noProof="1">
                <a:solidFill>
                  <a:schemeClr val="tx1"/>
                </a:solidFill>
                <a:latin typeface="+mn-lt"/>
                <a:cs typeface="Arial" panose="020B0604020202020204" pitchFamily="34" charset="0"/>
              </a:rPr>
              <a:t> and formatting of the </a:t>
            </a:r>
            <a:br>
              <a:rPr lang="en-GB" altLang="da-DK" sz="675" baseline="0" noProof="1">
                <a:solidFill>
                  <a:schemeClr val="tx1"/>
                </a:solidFill>
                <a:latin typeface="+mn-lt"/>
                <a:cs typeface="Arial" panose="020B0604020202020204" pitchFamily="34" charset="0"/>
              </a:rPr>
            </a:br>
            <a:r>
              <a:rPr lang="en-GB" altLang="da-DK" sz="675" baseline="0" noProof="1">
                <a:solidFill>
                  <a:schemeClr val="tx1"/>
                </a:solidFill>
                <a:latin typeface="+mn-lt"/>
                <a:cs typeface="Arial" panose="020B0604020202020204" pitchFamily="34" charset="0"/>
              </a:rPr>
              <a:t>slide placeholders-their default settings</a:t>
            </a:r>
            <a:endParaRPr lang="en-GB" altLang="da-DK" sz="675" noProof="1">
              <a:solidFill>
                <a:schemeClr val="tx1"/>
              </a:solidFill>
              <a:latin typeface="+mn-lt"/>
              <a:cs typeface="Arial" panose="020B0604020202020204" pitchFamily="34" charset="0"/>
            </a:endParaRPr>
          </a:p>
          <a:p>
            <a:pPr eaLnBrk="1" hangingPunct="1">
              <a:spcAft>
                <a:spcPts val="450"/>
              </a:spcAft>
              <a:defRPr/>
            </a:pPr>
            <a:endParaRPr lang="en-GB" altLang="da-DK" sz="675" b="0" noProof="1">
              <a:solidFill>
                <a:schemeClr val="tx1"/>
              </a:solidFill>
              <a:latin typeface="+mn-lt"/>
              <a:cs typeface="Arial" panose="020B0604020202020204" pitchFamily="34" charset="0"/>
            </a:endParaRPr>
          </a:p>
        </p:txBody>
      </p:sp>
      <p:pic>
        <p:nvPicPr>
          <p:cNvPr id="43" name="Picture 2">
            <a:extLst>
              <a:ext uri="{FF2B5EF4-FFF2-40B4-BE49-F238E27FC236}">
                <a16:creationId xmlns:a16="http://schemas.microsoft.com/office/drawing/2014/main" id="{7082C8DC-C092-4676-B834-847B1F285858}"/>
              </a:ext>
            </a:extLst>
          </p:cNvPr>
          <p:cNvPicPr>
            <a:picLocks noChangeAspect="1"/>
          </p:cNvPicPr>
          <p:nvPr userDrawn="1"/>
        </p:nvPicPr>
        <p:blipFill>
          <a:blip r:embed="rId4"/>
          <a:stretch>
            <a:fillRect/>
          </a:stretch>
        </p:blipFill>
        <p:spPr>
          <a:xfrm>
            <a:off x="2225685" y="2492137"/>
            <a:ext cx="192857" cy="214286"/>
          </a:xfrm>
          <a:prstGeom prst="rect">
            <a:avLst/>
          </a:prstGeom>
        </p:spPr>
      </p:pic>
      <p:pic>
        <p:nvPicPr>
          <p:cNvPr id="46" name="Picture 29">
            <a:extLst>
              <a:ext uri="{FF2B5EF4-FFF2-40B4-BE49-F238E27FC236}">
                <a16:creationId xmlns:a16="http://schemas.microsoft.com/office/drawing/2014/main" id="{6B35B93D-CCEE-48AF-A769-8729CC05BE8A}"/>
              </a:ext>
            </a:extLst>
          </p:cNvPr>
          <p:cNvPicPr>
            <a:picLocks noChangeAspect="1"/>
          </p:cNvPicPr>
          <p:nvPr userDrawn="1"/>
        </p:nvPicPr>
        <p:blipFill>
          <a:blip r:embed="rId5"/>
          <a:stretch>
            <a:fillRect/>
          </a:stretch>
        </p:blipFill>
        <p:spPr>
          <a:xfrm>
            <a:off x="2226091" y="1949751"/>
            <a:ext cx="342857" cy="192857"/>
          </a:xfrm>
          <a:prstGeom prst="rect">
            <a:avLst/>
          </a:prstGeom>
        </p:spPr>
      </p:pic>
      <p:pic>
        <p:nvPicPr>
          <p:cNvPr id="51" name="Picture 33">
            <a:extLst>
              <a:ext uri="{FF2B5EF4-FFF2-40B4-BE49-F238E27FC236}">
                <a16:creationId xmlns:a16="http://schemas.microsoft.com/office/drawing/2014/main" id="{939F9DAB-8633-4819-950D-F5E391BF7718}"/>
              </a:ext>
            </a:extLst>
          </p:cNvPr>
          <p:cNvPicPr>
            <a:picLocks noChangeAspect="1"/>
          </p:cNvPicPr>
          <p:nvPr userDrawn="1"/>
        </p:nvPicPr>
        <p:blipFill rotWithShape="1">
          <a:blip r:embed="rId6"/>
          <a:srcRect l="3901" t="45142" r="62601" b="9046"/>
          <a:stretch/>
        </p:blipFill>
        <p:spPr>
          <a:xfrm>
            <a:off x="5440809" y="2339120"/>
            <a:ext cx="255903" cy="241280"/>
          </a:xfrm>
          <a:prstGeom prst="rect">
            <a:avLst/>
          </a:prstGeom>
        </p:spPr>
      </p:pic>
      <p:pic>
        <p:nvPicPr>
          <p:cNvPr id="55" name="Picture 16">
            <a:extLst>
              <a:ext uri="{FF2B5EF4-FFF2-40B4-BE49-F238E27FC236}">
                <a16:creationId xmlns:a16="http://schemas.microsoft.com/office/drawing/2014/main" id="{A13B127D-1BE4-4C8F-96F6-59C8D10D8F4E}"/>
              </a:ext>
            </a:extLst>
          </p:cNvPr>
          <p:cNvPicPr>
            <a:picLocks noChangeAspect="1"/>
          </p:cNvPicPr>
          <p:nvPr userDrawn="1"/>
        </p:nvPicPr>
        <p:blipFill>
          <a:blip r:embed="rId7"/>
          <a:stretch>
            <a:fillRect/>
          </a:stretch>
        </p:blipFill>
        <p:spPr>
          <a:xfrm>
            <a:off x="2230501" y="3235052"/>
            <a:ext cx="246661" cy="379126"/>
          </a:xfrm>
          <a:prstGeom prst="rect">
            <a:avLst/>
          </a:prstGeom>
        </p:spPr>
      </p:pic>
      <p:pic>
        <p:nvPicPr>
          <p:cNvPr id="56" name="Picture 20">
            <a:extLst>
              <a:ext uri="{FF2B5EF4-FFF2-40B4-BE49-F238E27FC236}">
                <a16:creationId xmlns:a16="http://schemas.microsoft.com/office/drawing/2014/main" id="{5730DD9A-26F6-4C14-AE7D-221D2B3F38DD}"/>
              </a:ext>
            </a:extLst>
          </p:cNvPr>
          <p:cNvPicPr>
            <a:picLocks noChangeAspect="1"/>
          </p:cNvPicPr>
          <p:nvPr userDrawn="1"/>
        </p:nvPicPr>
        <p:blipFill>
          <a:blip r:embed="rId8"/>
          <a:stretch>
            <a:fillRect/>
          </a:stretch>
        </p:blipFill>
        <p:spPr>
          <a:xfrm>
            <a:off x="2230501" y="4231167"/>
            <a:ext cx="403849" cy="12963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9"/>
          <a:stretch>
            <a:fillRect/>
          </a:stretch>
        </p:blipFill>
        <p:spPr>
          <a:xfrm>
            <a:off x="5482825" y="2946425"/>
            <a:ext cx="235341" cy="407925"/>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6547330" y="1206012"/>
            <a:ext cx="1768682" cy="298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450"/>
              </a:spcAft>
              <a:buClrTx/>
              <a:buSzTx/>
              <a:buFontTx/>
              <a:buNone/>
              <a:tabLst/>
              <a:defRPr/>
            </a:pPr>
            <a:r>
              <a:rPr lang="en-GB" sz="1200" dirty="0">
                <a:latin typeface="+mn-lt"/>
                <a:cs typeface="Arial" panose="020B0604020202020204" pitchFamily="34" charset="0"/>
              </a:rPr>
              <a:t>HEADER &amp; FOOTER</a:t>
            </a:r>
          </a:p>
          <a:p>
            <a:pPr eaLnBrk="1" hangingPunct="1">
              <a:spcAft>
                <a:spcPts val="450"/>
              </a:spcAft>
              <a:defRPr/>
            </a:pPr>
            <a:r>
              <a:rPr lang="en-GB" altLang="da-DK" sz="675" b="0" noProof="1">
                <a:solidFill>
                  <a:schemeClr val="tx1"/>
                </a:solidFill>
                <a:latin typeface="+mn-lt"/>
                <a:cs typeface="Arial" panose="020B0604020202020204" pitchFamily="34" charset="0"/>
              </a:rPr>
              <a:t>Do this at the very end-apply the changes on all slides</a:t>
            </a:r>
          </a:p>
          <a:p>
            <a:pPr eaLnBrk="1" hangingPunct="1">
              <a:spcAft>
                <a:spcPts val="450"/>
              </a:spcAft>
              <a:defRPr/>
            </a:pPr>
            <a:r>
              <a:rPr lang="en-GB" altLang="da-DK" sz="675" b="0" noProof="1">
                <a:solidFill>
                  <a:schemeClr val="tx1"/>
                </a:solidFill>
                <a:latin typeface="+mn-lt"/>
                <a:cs typeface="Arial" panose="020B0604020202020204" pitchFamily="34" charset="0"/>
              </a:rPr>
              <a:t>Click on </a:t>
            </a:r>
            <a:r>
              <a:rPr lang="en-GB" altLang="da-DK" sz="675" b="1" noProof="1">
                <a:solidFill>
                  <a:schemeClr val="tx1"/>
                </a:solidFill>
                <a:latin typeface="+mn-lt"/>
                <a:cs typeface="Arial" panose="020B0604020202020204" pitchFamily="34" charset="0"/>
              </a:rPr>
              <a:t>Header and Footer </a:t>
            </a:r>
            <a:r>
              <a:rPr lang="en-GB" altLang="da-DK" sz="675" b="0" noProof="1">
                <a:solidFill>
                  <a:schemeClr val="tx1"/>
                </a:solidFill>
                <a:latin typeface="+mn-lt"/>
                <a:cs typeface="Arial" panose="020B0604020202020204" pitchFamily="34" charset="0"/>
              </a:rPr>
              <a:t>in the </a:t>
            </a:r>
            <a:r>
              <a:rPr lang="en-GB" altLang="da-DK" sz="675" b="1" noProof="1">
                <a:solidFill>
                  <a:schemeClr val="tx1"/>
                </a:solidFill>
                <a:latin typeface="+mn-lt"/>
                <a:cs typeface="Arial" panose="020B0604020202020204" pitchFamily="34" charset="0"/>
              </a:rPr>
              <a:t>Insert</a:t>
            </a:r>
            <a:r>
              <a:rPr lang="en-GB" altLang="da-DK" sz="675" b="0" noProof="1">
                <a:solidFill>
                  <a:schemeClr val="tx1"/>
                </a:solidFill>
                <a:latin typeface="+mn-lt"/>
                <a:cs typeface="Arial" panose="020B0604020202020204" pitchFamily="34" charset="0"/>
              </a:rPr>
              <a:t> tab (write the desired text)</a:t>
            </a:r>
          </a:p>
          <a:p>
            <a:pPr eaLnBrk="1" hangingPunct="1">
              <a:spcAft>
                <a:spcPts val="450"/>
              </a:spcAft>
              <a:defRPr/>
            </a:pPr>
            <a:r>
              <a:rPr lang="en-GB" altLang="da-DK" sz="675" b="0" noProof="1">
                <a:solidFill>
                  <a:schemeClr val="tx1"/>
                </a:solidFill>
                <a:latin typeface="+mn-lt"/>
                <a:cs typeface="Arial" panose="020B0604020202020204" pitchFamily="34" charset="0"/>
              </a:rPr>
              <a:t>Click </a:t>
            </a:r>
            <a:r>
              <a:rPr lang="en-GB" altLang="da-DK" sz="675" b="1" noProof="1">
                <a:solidFill>
                  <a:schemeClr val="tx1"/>
                </a:solidFill>
                <a:latin typeface="+mn-lt"/>
                <a:cs typeface="Arial" panose="020B0604020202020204" pitchFamily="34" charset="0"/>
              </a:rPr>
              <a:t>Apply-All </a:t>
            </a:r>
            <a:r>
              <a:rPr lang="en-GB" altLang="da-DK" sz="675" b="0" noProof="1">
                <a:solidFill>
                  <a:schemeClr val="tx1"/>
                </a:solidFill>
                <a:latin typeface="+mn-lt"/>
                <a:cs typeface="Arial" panose="020B0604020202020204" pitchFamily="34" charset="0"/>
              </a:rPr>
              <a:t>or </a:t>
            </a:r>
            <a:r>
              <a:rPr lang="en-GB" altLang="da-DK" sz="675" b="1" noProof="1">
                <a:solidFill>
                  <a:schemeClr val="tx1"/>
                </a:solidFill>
                <a:latin typeface="+mn-lt"/>
                <a:cs typeface="Arial" panose="020B0604020202020204" pitchFamily="34" charset="0"/>
              </a:rPr>
              <a:t>Apply</a:t>
            </a:r>
            <a:r>
              <a:rPr lang="en-GB" altLang="da-DK" sz="675" b="0" noProof="1">
                <a:solidFill>
                  <a:schemeClr val="tx1"/>
                </a:solidFill>
                <a:latin typeface="+mn-lt"/>
                <a:cs typeface="Arial" panose="020B0604020202020204" pitchFamily="34" charset="0"/>
              </a:rPr>
              <a:t> if only used on one slide</a:t>
            </a:r>
          </a:p>
          <a:p>
            <a:pPr marL="0" marR="0" lvl="0" indent="0" algn="l" defTabSz="685800" rtl="0" eaLnBrk="1" fontAlgn="auto" latinLnBrk="0" hangingPunct="1">
              <a:lnSpc>
                <a:spcPct val="100000"/>
              </a:lnSpc>
              <a:spcBef>
                <a:spcPts val="900"/>
              </a:spcBef>
              <a:spcAft>
                <a:spcPts val="450"/>
              </a:spcAft>
              <a:buClrTx/>
              <a:buSzTx/>
              <a:buFontTx/>
              <a:buNone/>
              <a:tabLst/>
              <a:defRPr/>
            </a:pPr>
            <a:r>
              <a:rPr lang="en-GB" sz="1200" dirty="0">
                <a:latin typeface="+mn-lt"/>
                <a:cs typeface="Arial" panose="020B0604020202020204" pitchFamily="34" charset="0"/>
              </a:rPr>
              <a:t>GRIDLINES</a:t>
            </a:r>
            <a:endParaRPr lang="en-GB" sz="1200" b="1" noProof="1">
              <a:solidFill>
                <a:schemeClr val="tx1"/>
              </a:solidFill>
              <a:latin typeface="+mn-lt"/>
              <a:cs typeface="Arial" panose="020B0604020202020204" pitchFamily="34" charset="0"/>
            </a:endParaRPr>
          </a:p>
          <a:p>
            <a:pPr eaLnBrk="1" hangingPunct="1">
              <a:spcAft>
                <a:spcPts val="450"/>
              </a:spcAft>
              <a:defRPr/>
            </a:pPr>
            <a:r>
              <a:rPr lang="en-GB" altLang="da-DK" sz="675" b="0" noProof="1">
                <a:solidFill>
                  <a:schemeClr val="tx1"/>
                </a:solidFill>
                <a:latin typeface="+mn-lt"/>
                <a:cs typeface="Arial" panose="020B0604020202020204" pitchFamily="34" charset="0"/>
              </a:rPr>
              <a:t>Click the </a:t>
            </a:r>
            <a:r>
              <a:rPr lang="en-GB" altLang="da-DK" sz="675" b="1" noProof="1">
                <a:solidFill>
                  <a:schemeClr val="tx1"/>
                </a:solidFill>
                <a:latin typeface="+mn-lt"/>
                <a:cs typeface="Arial" panose="020B0604020202020204" pitchFamily="34" charset="0"/>
              </a:rPr>
              <a:t>View</a:t>
            </a:r>
            <a:r>
              <a:rPr lang="en-GB" altLang="da-DK" sz="675" b="0" noProof="1">
                <a:solidFill>
                  <a:schemeClr val="tx1"/>
                </a:solidFill>
                <a:latin typeface="+mn-lt"/>
                <a:cs typeface="Arial" panose="020B0604020202020204" pitchFamily="34" charset="0"/>
              </a:rPr>
              <a:t> tab and set tick mark next-</a:t>
            </a:r>
            <a:r>
              <a:rPr lang="en-GB" altLang="da-DK" sz="675" b="1" noProof="1">
                <a:solidFill>
                  <a:schemeClr val="tx1"/>
                </a:solidFill>
                <a:latin typeface="+mn-lt"/>
                <a:cs typeface="Arial" panose="020B0604020202020204" pitchFamily="34" charset="0"/>
              </a:rPr>
              <a:t>Guides</a:t>
            </a:r>
            <a:endParaRPr lang="en-GB" altLang="da-DK" sz="675" b="0" noProof="1">
              <a:solidFill>
                <a:schemeClr val="tx1"/>
              </a:solidFill>
              <a:latin typeface="+mn-lt"/>
              <a:cs typeface="Arial" panose="020B0604020202020204" pitchFamily="34" charset="0"/>
            </a:endParaRPr>
          </a:p>
          <a:p>
            <a:pPr eaLnBrk="1" hangingPunct="1">
              <a:spcAft>
                <a:spcPts val="450"/>
              </a:spcAft>
              <a:defRPr/>
            </a:pPr>
            <a:r>
              <a:rPr lang="en-GB" altLang="da-DK" sz="675" b="1" noProof="1">
                <a:solidFill>
                  <a:schemeClr val="tx1"/>
                </a:solidFill>
                <a:latin typeface="+mn-lt"/>
                <a:cs typeface="Arial" panose="020B0604020202020204" pitchFamily="34" charset="0"/>
              </a:rPr>
              <a:t>HINT: Alt + F9 </a:t>
            </a:r>
            <a:r>
              <a:rPr lang="en-GB" altLang="da-DK" sz="675" b="0" noProof="1">
                <a:solidFill>
                  <a:schemeClr val="tx1"/>
                </a:solidFill>
                <a:latin typeface="+mn-lt"/>
                <a:cs typeface="Arial" panose="020B0604020202020204" pitchFamily="34" charset="0"/>
              </a:rPr>
              <a:t>for quick view of guides</a:t>
            </a:r>
          </a:p>
          <a:p>
            <a:pPr eaLnBrk="1" hangingPunct="1">
              <a:spcAft>
                <a:spcPts val="450"/>
              </a:spcAft>
              <a:defRPr/>
            </a:pPr>
            <a:endParaRPr lang="en-GB" altLang="da-DK" sz="675" b="0" noProof="1">
              <a:solidFill>
                <a:schemeClr val="tx1"/>
              </a:solidFill>
              <a:latin typeface="+mn-lt"/>
              <a:cs typeface="Arial" panose="020B0604020202020204" pitchFamily="34" charset="0"/>
            </a:endParaRPr>
          </a:p>
          <a:p>
            <a:pPr marL="0" marR="0" lvl="0" indent="0" algn="l" defTabSz="685800" rtl="0" eaLnBrk="1" fontAlgn="auto" latinLnBrk="0" hangingPunct="1">
              <a:lnSpc>
                <a:spcPct val="100000"/>
              </a:lnSpc>
              <a:spcBef>
                <a:spcPts val="0"/>
              </a:spcBef>
              <a:spcAft>
                <a:spcPts val="450"/>
              </a:spcAft>
              <a:buClrTx/>
              <a:buSzTx/>
              <a:buFontTx/>
              <a:buNone/>
              <a:tabLst/>
              <a:defRPr/>
            </a:pPr>
            <a:r>
              <a:rPr lang="en-GB" sz="1200" dirty="0">
                <a:latin typeface="+mn-lt"/>
                <a:cs typeface="Arial" panose="020B0604020202020204" pitchFamily="34" charset="0"/>
              </a:rPr>
              <a:t>SLIDES &amp; SLIDE ELEMENTS</a:t>
            </a:r>
          </a:p>
          <a:p>
            <a:pPr marL="0" marR="0" lvl="0" indent="0" algn="l" defTabSz="685800" rtl="0" eaLnBrk="1" fontAlgn="auto" latinLnBrk="0" hangingPunct="1">
              <a:lnSpc>
                <a:spcPct val="100000"/>
              </a:lnSpc>
              <a:spcBef>
                <a:spcPts val="0"/>
              </a:spcBef>
              <a:spcAft>
                <a:spcPts val="450"/>
              </a:spcAft>
              <a:buClrTx/>
              <a:buSzTx/>
              <a:buFontTx/>
              <a:buNone/>
              <a:tabLst/>
              <a:defRPr/>
            </a:pPr>
            <a:r>
              <a:rPr lang="en-GB" altLang="da-DK" sz="675" b="0" noProof="1">
                <a:solidFill>
                  <a:schemeClr val="tx1"/>
                </a:solidFill>
                <a:latin typeface="+mn-lt"/>
                <a:cs typeface="Arial" panose="020B0604020202020204" pitchFamily="34" charset="0"/>
              </a:rPr>
              <a:t>Insert predefined slides and elements from the Templafy button. Choose </a:t>
            </a:r>
            <a:r>
              <a:rPr lang="en-GB" altLang="da-DK" sz="675" b="1" noProof="1">
                <a:solidFill>
                  <a:schemeClr val="tx1"/>
                </a:solidFill>
                <a:latin typeface="+mn-lt"/>
                <a:cs typeface="Arial" panose="020B0604020202020204" pitchFamily="34" charset="0"/>
              </a:rPr>
              <a:t>Slides</a:t>
            </a:r>
            <a:r>
              <a:rPr lang="en-GB" altLang="da-DK" sz="675" b="0" noProof="1">
                <a:solidFill>
                  <a:schemeClr val="tx1"/>
                </a:solidFill>
                <a:latin typeface="+mn-lt"/>
                <a:cs typeface="Arial" panose="020B0604020202020204" pitchFamily="34" charset="0"/>
              </a:rPr>
              <a:t> and </a:t>
            </a:r>
            <a:r>
              <a:rPr lang="en-GB" altLang="da-DK" sz="675" b="1" noProof="1">
                <a:solidFill>
                  <a:schemeClr val="tx1"/>
                </a:solidFill>
                <a:latin typeface="+mn-lt"/>
                <a:cs typeface="Arial" panose="020B0604020202020204" pitchFamily="34" charset="0"/>
              </a:rPr>
              <a:t>Slide elements </a:t>
            </a:r>
            <a:r>
              <a:rPr lang="en-GB" altLang="da-DK" sz="675" b="0" noProof="1">
                <a:solidFill>
                  <a:schemeClr val="tx1"/>
                </a:solidFill>
                <a:latin typeface="+mn-lt"/>
                <a:cs typeface="Arial" panose="020B0604020202020204" pitchFamily="34" charset="0"/>
              </a:rPr>
              <a:t>from the dropdown menu or from the buttons in the Templafy pane on the right side of the screen</a:t>
            </a:r>
            <a:endParaRPr lang="en-GB" altLang="da-DK" sz="675" b="1" noProof="1">
              <a:solidFill>
                <a:schemeClr val="tx1"/>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485775" y="336535"/>
            <a:ext cx="8251030" cy="487628"/>
          </a:xfrm>
          <a:prstGeom prst="rect">
            <a:avLst/>
          </a:prstGeom>
          <a:noFill/>
        </p:spPr>
        <p:txBody>
          <a:bodyPr wrap="square" lIns="0" tIns="0" rIns="0" bIns="0" rtlCol="0" anchor="t" anchorCtr="0">
            <a:noAutofit/>
          </a:bodyPr>
          <a:lstStyle/>
          <a:p>
            <a:r>
              <a:rPr lang="en-GB" sz="2400" b="0" noProof="1">
                <a:solidFill>
                  <a:schemeClr val="tx1"/>
                </a:solidFill>
                <a:latin typeface="+mj-lt"/>
                <a:cs typeface="Arial" panose="020B0604020202020204" pitchFamily="34" charset="0"/>
              </a:rPr>
              <a:t>TIPS &amp; TRICKS - YOUR USER GUIDE</a:t>
            </a:r>
          </a:p>
        </p:txBody>
      </p:sp>
      <p:pic>
        <p:nvPicPr>
          <p:cNvPr id="66" name="Picture 2" descr="C:\Users\MAV~1.SKA\AppData\Local\Temp\SNAGHTMLe48c1e.PNG">
            <a:extLst>
              <a:ext uri="{FF2B5EF4-FFF2-40B4-BE49-F238E27FC236}">
                <a16:creationId xmlns:a16="http://schemas.microsoft.com/office/drawing/2014/main" id="{DAC63350-5850-40BB-87A2-CE01481E0527}"/>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449648" y="3476887"/>
            <a:ext cx="488138" cy="7303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6D83AD9C-98AE-450E-B202-15860002D528}"/>
              </a:ext>
            </a:extLst>
          </p:cNvPr>
          <p:cNvPicPr>
            <a:picLocks noChangeAspect="1"/>
          </p:cNvPicPr>
          <p:nvPr userDrawn="1"/>
        </p:nvPicPr>
        <p:blipFill>
          <a:blip r:embed="rId11"/>
          <a:stretch>
            <a:fillRect/>
          </a:stretch>
        </p:blipFill>
        <p:spPr>
          <a:xfrm>
            <a:off x="2230500" y="3807760"/>
            <a:ext cx="356571" cy="132572"/>
          </a:xfrm>
          <a:prstGeom prst="rect">
            <a:avLst/>
          </a:prstGeom>
        </p:spPr>
      </p:pic>
      <p:sp>
        <p:nvSpPr>
          <p:cNvPr id="2" name="Date Placeholder 1">
            <a:extLst>
              <a:ext uri="{FF2B5EF4-FFF2-40B4-BE49-F238E27FC236}">
                <a16:creationId xmlns:a16="http://schemas.microsoft.com/office/drawing/2014/main" id="{8CB97ADE-DB50-43D7-B6D7-6AA6A44173B2}"/>
              </a:ext>
            </a:extLst>
          </p:cNvPr>
          <p:cNvSpPr>
            <a:spLocks noGrp="1"/>
          </p:cNvSpPr>
          <p:nvPr>
            <p:ph type="dt" sz="half" idx="10"/>
          </p:nvPr>
        </p:nvSpPr>
        <p:spPr>
          <a:xfrm>
            <a:off x="0" y="5146691"/>
            <a:ext cx="0" cy="0"/>
          </a:xfrm>
        </p:spPr>
        <p:txBody>
          <a:bodyPr/>
          <a:lstStyle>
            <a:lvl1pPr>
              <a:defRPr sz="100">
                <a:noFill/>
              </a:defRPr>
            </a:lvl1pPr>
          </a:lstStyle>
          <a:p>
            <a:endParaRPr lang="en-GB" dirty="0"/>
          </a:p>
        </p:txBody>
      </p:sp>
      <p:sp>
        <p:nvSpPr>
          <p:cNvPr id="3" name="Footer Placeholder 2">
            <a:extLst>
              <a:ext uri="{FF2B5EF4-FFF2-40B4-BE49-F238E27FC236}">
                <a16:creationId xmlns:a16="http://schemas.microsoft.com/office/drawing/2014/main" id="{4B13A6A0-AAC5-4762-99A3-8E67DE5BC58E}"/>
              </a:ext>
            </a:extLst>
          </p:cNvPr>
          <p:cNvSpPr>
            <a:spLocks noGrp="1"/>
          </p:cNvSpPr>
          <p:nvPr>
            <p:ph type="ftr" sz="quarter" idx="11"/>
          </p:nvPr>
        </p:nvSpPr>
        <p:spPr>
          <a:xfrm>
            <a:off x="0" y="5157000"/>
            <a:ext cx="0" cy="0"/>
          </a:xfrm>
        </p:spPr>
        <p:txBody>
          <a:bodyPr/>
          <a:lstStyle>
            <a:lvl1pPr>
              <a:defRPr sz="100">
                <a:noFill/>
              </a:defRPr>
            </a:lvl1pPr>
          </a:lstStyle>
          <a:p>
            <a:endParaRPr lang="en-GB" dirty="0"/>
          </a:p>
        </p:txBody>
      </p:sp>
      <p:sp>
        <p:nvSpPr>
          <p:cNvPr id="4" name="Slide Number Placeholder 3">
            <a:extLst>
              <a:ext uri="{FF2B5EF4-FFF2-40B4-BE49-F238E27FC236}">
                <a16:creationId xmlns:a16="http://schemas.microsoft.com/office/drawing/2014/main" id="{566A718C-8117-4521-935E-A616BB58A88D}"/>
              </a:ext>
            </a:extLst>
          </p:cNvPr>
          <p:cNvSpPr>
            <a:spLocks noGrp="1"/>
          </p:cNvSpPr>
          <p:nvPr>
            <p:ph type="sldNum" sz="quarter" idx="12"/>
          </p:nvPr>
        </p:nvSpPr>
        <p:spPr>
          <a:xfrm>
            <a:off x="0" y="5157000"/>
            <a:ext cx="0" cy="0"/>
          </a:xfrm>
        </p:spPr>
        <p:txBody>
          <a:bodyPr/>
          <a:lstStyle>
            <a:lvl1pPr>
              <a:defRPr sz="100">
                <a:noFill/>
              </a:defRPr>
            </a:lvl1pPr>
          </a:lstStyle>
          <a:p>
            <a:fld id="{23AA811B-2EBD-4900-905E-5BE206449611}" type="slidenum">
              <a:rPr lang="en-GB" smtClean="0"/>
              <a:pPr/>
              <a:t>‹N°›</a:t>
            </a:fld>
            <a:endParaRPr lang="en-GB" dirty="0"/>
          </a:p>
        </p:txBody>
      </p:sp>
    </p:spTree>
    <p:extLst>
      <p:ext uri="{BB962C8B-B14F-4D97-AF65-F5344CB8AC3E}">
        <p14:creationId xmlns:p14="http://schemas.microsoft.com/office/powerpoint/2010/main" val="25643424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9144000" cy="51435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450"/>
              </a:spcBef>
              <a:buClr>
                <a:srgbClr val="003755"/>
              </a:buClr>
            </a:pPr>
            <a:endParaRPr lang="en-GB" sz="1050" dirty="0" err="1">
              <a:solidFill>
                <a:schemeClr val="tx1"/>
              </a:solidFill>
            </a:endParaRPr>
          </a:p>
        </p:txBody>
      </p:sp>
      <p:sp>
        <p:nvSpPr>
          <p:cNvPr id="5" name="Do not use"/>
          <p:cNvSpPr txBox="1"/>
          <p:nvPr userDrawn="1"/>
        </p:nvSpPr>
        <p:spPr bwMode="white">
          <a:xfrm>
            <a:off x="322660" y="492618"/>
            <a:ext cx="8517733" cy="2169825"/>
          </a:xfrm>
          <a:prstGeom prst="rect">
            <a:avLst/>
          </a:prstGeom>
          <a:noFill/>
        </p:spPr>
        <p:txBody>
          <a:bodyPr wrap="square" lIns="0" tIns="0" rIns="0" bIns="0" rtlCol="0">
            <a:spAutoFit/>
          </a:bodyPr>
          <a:lstStyle/>
          <a:p>
            <a:pPr marL="0" marR="0" indent="0" algn="ctr" fontAlgn="auto">
              <a:lnSpc>
                <a:spcPct val="100000"/>
              </a:lnSpc>
              <a:spcBef>
                <a:spcPts val="450"/>
              </a:spcBef>
              <a:spcAft>
                <a:spcPts val="0"/>
              </a:spcAft>
              <a:buClr>
                <a:srgbClr val="003755"/>
              </a:buClr>
              <a:buSzTx/>
              <a:buFontTx/>
              <a:buNone/>
              <a:tabLst/>
            </a:pPr>
            <a:r>
              <a:rPr lang="en-GB" sz="3300" b="0" noProof="0" dirty="0">
                <a:solidFill>
                  <a:schemeClr val="bg1"/>
                </a:solidFill>
              </a:rPr>
              <a:t>If you see any </a:t>
            </a:r>
            <a:r>
              <a:rPr lang="en-GB" sz="3300" b="1" i="1" noProof="0" dirty="0">
                <a:solidFill>
                  <a:schemeClr val="bg1"/>
                </a:solidFill>
              </a:rPr>
              <a:t>layouts after this </a:t>
            </a:r>
            <a:r>
              <a:rPr lang="en-GB" sz="3300" b="0" i="0" noProof="0" dirty="0">
                <a:solidFill>
                  <a:schemeClr val="bg1"/>
                </a:solidFill>
              </a:rPr>
              <a:t>one</a:t>
            </a:r>
            <a:r>
              <a:rPr lang="en-GB" sz="3300" b="1" i="1" noProof="0" dirty="0">
                <a:solidFill>
                  <a:schemeClr val="bg1"/>
                </a:solidFill>
              </a:rPr>
              <a:t>,</a:t>
            </a:r>
            <a:br>
              <a:rPr lang="en-GB" sz="3300" b="0" i="0" noProof="0" dirty="0">
                <a:solidFill>
                  <a:schemeClr val="bg1"/>
                </a:solidFill>
              </a:rPr>
            </a:br>
            <a:r>
              <a:rPr lang="en-GB" sz="3300" b="0" noProof="0" dirty="0">
                <a:solidFill>
                  <a:schemeClr val="bg1"/>
                </a:solidFill>
              </a:rPr>
              <a:t>do not use them. These layouts </a:t>
            </a:r>
            <a:r>
              <a:rPr lang="en-GB" sz="3300" b="1" i="1" u="none" noProof="0" dirty="0">
                <a:solidFill>
                  <a:schemeClr val="bg1"/>
                </a:solidFill>
              </a:rPr>
              <a:t>are not </a:t>
            </a:r>
            <a:r>
              <a:rPr lang="en-GB" sz="3300" b="0" noProof="0" dirty="0">
                <a:solidFill>
                  <a:schemeClr val="bg1"/>
                </a:solidFill>
              </a:rPr>
              <a:t>part of our corporate template.</a:t>
            </a:r>
            <a:br>
              <a:rPr lang="en-GB" sz="2100" b="0" noProof="0" dirty="0">
                <a:solidFill>
                  <a:schemeClr val="bg1"/>
                </a:solidFill>
              </a:rPr>
            </a:br>
            <a:br>
              <a:rPr lang="en-GB" sz="2100" b="0" noProof="0" dirty="0">
                <a:solidFill>
                  <a:schemeClr val="bg1"/>
                </a:solidFill>
              </a:rPr>
            </a:br>
            <a:endParaRPr lang="en-GB" sz="21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7803656" y="2493920"/>
            <a:ext cx="777591" cy="777591"/>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450"/>
                </a:spcBef>
                <a:buClr>
                  <a:srgbClr val="003755"/>
                </a:buClr>
              </a:pPr>
              <a:endParaRPr lang="en-GB" sz="105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450"/>
                </a:spcBef>
                <a:buClr>
                  <a:srgbClr val="003755"/>
                </a:buClr>
              </a:pPr>
              <a:endParaRPr lang="en-GB" sz="105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322660" y="1941281"/>
            <a:ext cx="7614260" cy="1685077"/>
          </a:xfrm>
          <a:prstGeom prst="rect">
            <a:avLst/>
          </a:prstGeom>
        </p:spPr>
        <p:txBody>
          <a:bodyPr wrap="square">
            <a:spAutoFit/>
          </a:bodyPr>
          <a:lstStyle/>
          <a:p>
            <a:pPr algn="ctr"/>
            <a:r>
              <a:rPr lang="en-GB" sz="10350" b="1" i="1" noProof="0" dirty="0">
                <a:solidFill>
                  <a:schemeClr val="bg1"/>
                </a:solidFill>
              </a:rPr>
              <a:t>Do not use </a:t>
            </a:r>
            <a:endParaRPr lang="en-GB" sz="18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322660" y="3889841"/>
            <a:ext cx="8517731" cy="733534"/>
          </a:xfrm>
          <a:prstGeom prst="rect">
            <a:avLst/>
          </a:prstGeom>
          <a:noFill/>
        </p:spPr>
        <p:txBody>
          <a:bodyPr wrap="square" lIns="0" tIns="0" rIns="0" bIns="0" rtlCol="0">
            <a:spAutoFit/>
          </a:bodyPr>
          <a:lstStyle/>
          <a:p>
            <a:pPr marL="0" marR="0" indent="0" algn="ctr" fontAlgn="auto">
              <a:lnSpc>
                <a:spcPct val="100000"/>
              </a:lnSpc>
              <a:spcBef>
                <a:spcPts val="450"/>
              </a:spcBef>
              <a:spcAft>
                <a:spcPts val="0"/>
              </a:spcAft>
              <a:buClr>
                <a:srgbClr val="003755"/>
              </a:buClr>
              <a:buSzTx/>
              <a:buFontTx/>
              <a:buNone/>
              <a:tabLst/>
            </a:pPr>
            <a:r>
              <a:rPr lang="en-GB" sz="1500" b="0" noProof="0" dirty="0">
                <a:solidFill>
                  <a:schemeClr val="bg1"/>
                </a:solidFill>
              </a:rPr>
              <a:t>Due-PowerPoint’s standard Copy/Paste functionality extra undesirable layouts can appear.</a:t>
            </a:r>
          </a:p>
          <a:p>
            <a:pPr marL="0" marR="0" indent="0" algn="ctr" fontAlgn="auto">
              <a:lnSpc>
                <a:spcPct val="100000"/>
              </a:lnSpc>
              <a:spcBef>
                <a:spcPts val="450"/>
              </a:spcBef>
              <a:spcAft>
                <a:spcPts val="0"/>
              </a:spcAft>
              <a:buClr>
                <a:srgbClr val="003755"/>
              </a:buClr>
              <a:buSzTx/>
              <a:buFontTx/>
              <a:buNone/>
              <a:tabLst/>
            </a:pPr>
            <a:r>
              <a:rPr lang="en-GB" sz="1500" b="0" noProof="0" dirty="0">
                <a:solidFill>
                  <a:schemeClr val="bg1"/>
                </a:solidFill>
              </a:rPr>
              <a:t>Also notice: Layouts after this might contain potential confidential information.</a:t>
            </a:r>
            <a:br>
              <a:rPr lang="en-GB" sz="1350" b="0" noProof="0" dirty="0">
                <a:solidFill>
                  <a:schemeClr val="bg1"/>
                </a:solidFill>
              </a:rPr>
            </a:br>
            <a:endParaRPr lang="en-GB" sz="135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5184000"/>
            <a:ext cx="0" cy="0"/>
          </a:xfrm>
          <a:prstGeom prst="rect">
            <a:avLst/>
          </a:prstGeom>
        </p:spPr>
        <p:txBody>
          <a:bodyPr/>
          <a:lstStyle>
            <a:lvl1pPr>
              <a:defRPr>
                <a:noFill/>
              </a:defRPr>
            </a:lvl1pPr>
          </a:lstStyle>
          <a:p>
            <a:endParaRPr lang="en-GB"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5184000"/>
            <a:ext cx="0" cy="0"/>
          </a:xfrm>
          <a:prstGeom prst="rect">
            <a:avLst/>
          </a:prstGeom>
        </p:spPr>
        <p:txBody>
          <a:bodyPr/>
          <a:lstStyle>
            <a:lvl1pPr>
              <a:defRPr>
                <a:noFill/>
              </a:defRPr>
            </a:lvl1pPr>
          </a:lstStyle>
          <a:p>
            <a:endParaRPr lang="en-GB"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5184000"/>
            <a:ext cx="0" cy="0"/>
          </a:xfrm>
          <a:prstGeom prst="rect">
            <a:avLst/>
          </a:prstGeom>
        </p:spPr>
        <p:txBody>
          <a:bodyPr/>
          <a:lstStyle>
            <a:lvl1pPr>
              <a:defRPr>
                <a:noFill/>
              </a:defRPr>
            </a:lvl1pPr>
          </a:lstStyle>
          <a:p>
            <a:fld id="{24C8C45C-947F-4981-8B3F-4F32E973C901}" type="slidenum">
              <a:rPr lang="en-GB" smtClean="0"/>
              <a:pPr/>
              <a:t>‹N°›</a:t>
            </a:fld>
            <a:endParaRPr lang="en-GB" dirty="0"/>
          </a:p>
        </p:txBody>
      </p:sp>
    </p:spTree>
    <p:extLst>
      <p:ext uri="{BB962C8B-B14F-4D97-AF65-F5344CB8AC3E}">
        <p14:creationId xmlns:p14="http://schemas.microsoft.com/office/powerpoint/2010/main" val="142361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 Placeholder 9"/>
          <p:cNvSpPr>
            <a:spLocks noGrp="1"/>
          </p:cNvSpPr>
          <p:nvPr>
            <p:ph type="body" sz="quarter" idx="10" hasCustomPrompt="1"/>
          </p:nvPr>
        </p:nvSpPr>
        <p:spPr>
          <a:xfrm>
            <a:off x="107504" y="3075806"/>
            <a:ext cx="2808312" cy="1368400"/>
          </a:xfrm>
          <a:prstGeom prst="rect">
            <a:avLst/>
          </a:prstGeom>
        </p:spPr>
        <p:txBody>
          <a:bodyPr anchor="ctr"/>
          <a:lstStyle>
            <a:lvl1pPr marL="0" indent="0" algn="l">
              <a:buNone/>
              <a:defRPr sz="3600" b="0" baseline="0">
                <a:solidFill>
                  <a:srgbClr val="2765B0"/>
                </a:solidFill>
                <a:latin typeface="+mj-lt"/>
                <a:cs typeface="Arial" pitchFamily="34" charset="0"/>
              </a:defRPr>
            </a:lvl1pPr>
          </a:lstStyle>
          <a:p>
            <a:pPr lvl="0"/>
            <a:r>
              <a:rPr lang="en-US" altLang="ko-KR" dirty="0"/>
              <a:t>BASIC LAYOUT</a:t>
            </a:r>
          </a:p>
        </p:txBody>
      </p:sp>
      <p:pic>
        <p:nvPicPr>
          <p:cNvPr id="8"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85336" y="925101"/>
            <a:ext cx="3168352" cy="3836811"/>
          </a:xfrm>
          <a:prstGeom prst="rect">
            <a:avLst/>
          </a:prstGeom>
          <a:noFill/>
          <a:extLst>
            <a:ext uri="{909E8E84-426E-40DD-AFC4-6F175D3DCCD1}">
              <a14:hiddenFill xmlns:a14="http://schemas.microsoft.com/office/drawing/2010/main">
                <a:solidFill>
                  <a:srgbClr val="FFFFFF"/>
                </a:solidFill>
              </a14:hiddenFill>
            </a:ext>
          </a:extLst>
        </p:spPr>
      </p:pic>
      <p:sp>
        <p:nvSpPr>
          <p:cNvPr id="9" name="Picture Placeholder 2"/>
          <p:cNvSpPr>
            <a:spLocks noGrp="1"/>
          </p:cNvSpPr>
          <p:nvPr>
            <p:ph type="pic" idx="1" hasCustomPrompt="1"/>
          </p:nvPr>
        </p:nvSpPr>
        <p:spPr>
          <a:xfrm>
            <a:off x="3662184" y="1061419"/>
            <a:ext cx="1827251" cy="282254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25334999"/>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3.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72.xml"/><Relationship Id="rId117" Type="http://schemas.openxmlformats.org/officeDocument/2006/relationships/tags" Target="../tags/tag79.xml"/><Relationship Id="rId21" Type="http://schemas.openxmlformats.org/officeDocument/2006/relationships/slideLayout" Target="../slideLayouts/slideLayout67.xml"/><Relationship Id="rId42" Type="http://schemas.openxmlformats.org/officeDocument/2006/relationships/tags" Target="../tags/tag4.xml"/><Relationship Id="rId47" Type="http://schemas.openxmlformats.org/officeDocument/2006/relationships/tags" Target="../tags/tag9.xml"/><Relationship Id="rId63" Type="http://schemas.openxmlformats.org/officeDocument/2006/relationships/tags" Target="../tags/tag25.xml"/><Relationship Id="rId68" Type="http://schemas.openxmlformats.org/officeDocument/2006/relationships/tags" Target="../tags/tag30.xml"/><Relationship Id="rId84" Type="http://schemas.openxmlformats.org/officeDocument/2006/relationships/tags" Target="../tags/tag46.xml"/><Relationship Id="rId89" Type="http://schemas.openxmlformats.org/officeDocument/2006/relationships/tags" Target="../tags/tag51.xml"/><Relationship Id="rId112" Type="http://schemas.openxmlformats.org/officeDocument/2006/relationships/tags" Target="../tags/tag74.xml"/><Relationship Id="rId16" Type="http://schemas.openxmlformats.org/officeDocument/2006/relationships/slideLayout" Target="../slideLayouts/slideLayout62.xml"/><Relationship Id="rId107" Type="http://schemas.openxmlformats.org/officeDocument/2006/relationships/tags" Target="../tags/tag69.xml"/><Relationship Id="rId11" Type="http://schemas.openxmlformats.org/officeDocument/2006/relationships/slideLayout" Target="../slideLayouts/slideLayout57.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53" Type="http://schemas.openxmlformats.org/officeDocument/2006/relationships/tags" Target="../tags/tag15.xml"/><Relationship Id="rId58" Type="http://schemas.openxmlformats.org/officeDocument/2006/relationships/tags" Target="../tags/tag20.xml"/><Relationship Id="rId74" Type="http://schemas.openxmlformats.org/officeDocument/2006/relationships/tags" Target="../tags/tag36.xml"/><Relationship Id="rId79" Type="http://schemas.openxmlformats.org/officeDocument/2006/relationships/tags" Target="../tags/tag41.xml"/><Relationship Id="rId102" Type="http://schemas.openxmlformats.org/officeDocument/2006/relationships/tags" Target="../tags/tag64.xml"/><Relationship Id="rId123" Type="http://schemas.openxmlformats.org/officeDocument/2006/relationships/tags" Target="../tags/tag85.xml"/><Relationship Id="rId5" Type="http://schemas.openxmlformats.org/officeDocument/2006/relationships/slideLayout" Target="../slideLayouts/slideLayout51.xml"/><Relationship Id="rId90" Type="http://schemas.openxmlformats.org/officeDocument/2006/relationships/tags" Target="../tags/tag52.xml"/><Relationship Id="rId95" Type="http://schemas.openxmlformats.org/officeDocument/2006/relationships/tags" Target="../tags/tag57.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43" Type="http://schemas.openxmlformats.org/officeDocument/2006/relationships/tags" Target="../tags/tag5.xml"/><Relationship Id="rId48" Type="http://schemas.openxmlformats.org/officeDocument/2006/relationships/tags" Target="../tags/tag10.xml"/><Relationship Id="rId64" Type="http://schemas.openxmlformats.org/officeDocument/2006/relationships/tags" Target="../tags/tag26.xml"/><Relationship Id="rId69" Type="http://schemas.openxmlformats.org/officeDocument/2006/relationships/tags" Target="../tags/tag31.xml"/><Relationship Id="rId113" Type="http://schemas.openxmlformats.org/officeDocument/2006/relationships/tags" Target="../tags/tag75.xml"/><Relationship Id="rId118" Type="http://schemas.openxmlformats.org/officeDocument/2006/relationships/tags" Target="../tags/tag80.xml"/><Relationship Id="rId80" Type="http://schemas.openxmlformats.org/officeDocument/2006/relationships/tags" Target="../tags/tag42.xml"/><Relationship Id="rId85" Type="http://schemas.openxmlformats.org/officeDocument/2006/relationships/tags" Target="../tags/tag47.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33" Type="http://schemas.openxmlformats.org/officeDocument/2006/relationships/slideLayout" Target="../slideLayouts/slideLayout79.xml"/><Relationship Id="rId38" Type="http://schemas.openxmlformats.org/officeDocument/2006/relationships/theme" Target="../theme/theme4.xml"/><Relationship Id="rId59" Type="http://schemas.openxmlformats.org/officeDocument/2006/relationships/tags" Target="../tags/tag21.xml"/><Relationship Id="rId103" Type="http://schemas.openxmlformats.org/officeDocument/2006/relationships/tags" Target="../tags/tag65.xml"/><Relationship Id="rId108" Type="http://schemas.openxmlformats.org/officeDocument/2006/relationships/tags" Target="../tags/tag70.xml"/><Relationship Id="rId124" Type="http://schemas.openxmlformats.org/officeDocument/2006/relationships/tags" Target="../tags/tag86.xml"/><Relationship Id="rId54" Type="http://schemas.openxmlformats.org/officeDocument/2006/relationships/tags" Target="../tags/tag16.xml"/><Relationship Id="rId70" Type="http://schemas.openxmlformats.org/officeDocument/2006/relationships/tags" Target="../tags/tag32.xml"/><Relationship Id="rId75" Type="http://schemas.openxmlformats.org/officeDocument/2006/relationships/tags" Target="../tags/tag37.xml"/><Relationship Id="rId91" Type="http://schemas.openxmlformats.org/officeDocument/2006/relationships/tags" Target="../tags/tag53.xml"/><Relationship Id="rId96" Type="http://schemas.openxmlformats.org/officeDocument/2006/relationships/tags" Target="../tags/tag5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49" Type="http://schemas.openxmlformats.org/officeDocument/2006/relationships/tags" Target="../tags/tag11.xml"/><Relationship Id="rId114" Type="http://schemas.openxmlformats.org/officeDocument/2006/relationships/tags" Target="../tags/tag76.xml"/><Relationship Id="rId119" Type="http://schemas.openxmlformats.org/officeDocument/2006/relationships/tags" Target="../tags/tag81.xml"/><Relationship Id="rId44" Type="http://schemas.openxmlformats.org/officeDocument/2006/relationships/tags" Target="../tags/tag6.xml"/><Relationship Id="rId60" Type="http://schemas.openxmlformats.org/officeDocument/2006/relationships/tags" Target="../tags/tag22.xml"/><Relationship Id="rId65" Type="http://schemas.openxmlformats.org/officeDocument/2006/relationships/tags" Target="../tags/tag27.xml"/><Relationship Id="rId81" Type="http://schemas.openxmlformats.org/officeDocument/2006/relationships/tags" Target="../tags/tag43.xml"/><Relationship Id="rId86" Type="http://schemas.openxmlformats.org/officeDocument/2006/relationships/tags" Target="../tags/tag48.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9" Type="http://schemas.openxmlformats.org/officeDocument/2006/relationships/tags" Target="../tags/tag1.xml"/><Relationship Id="rId109" Type="http://schemas.openxmlformats.org/officeDocument/2006/relationships/tags" Target="../tags/tag71.xml"/><Relationship Id="rId34" Type="http://schemas.openxmlformats.org/officeDocument/2006/relationships/slideLayout" Target="../slideLayouts/slideLayout80.xml"/><Relationship Id="rId50" Type="http://schemas.openxmlformats.org/officeDocument/2006/relationships/tags" Target="../tags/tag12.xml"/><Relationship Id="rId55" Type="http://schemas.openxmlformats.org/officeDocument/2006/relationships/tags" Target="../tags/tag17.xml"/><Relationship Id="rId76" Type="http://schemas.openxmlformats.org/officeDocument/2006/relationships/tags" Target="../tags/tag38.xml"/><Relationship Id="rId97" Type="http://schemas.openxmlformats.org/officeDocument/2006/relationships/tags" Target="../tags/tag59.xml"/><Relationship Id="rId104" Type="http://schemas.openxmlformats.org/officeDocument/2006/relationships/tags" Target="../tags/tag66.xml"/><Relationship Id="rId120" Type="http://schemas.openxmlformats.org/officeDocument/2006/relationships/tags" Target="../tags/tag82.xml"/><Relationship Id="rId125" Type="http://schemas.openxmlformats.org/officeDocument/2006/relationships/tags" Target="../tags/tag87.xml"/><Relationship Id="rId7" Type="http://schemas.openxmlformats.org/officeDocument/2006/relationships/slideLayout" Target="../slideLayouts/slideLayout53.xml"/><Relationship Id="rId71" Type="http://schemas.openxmlformats.org/officeDocument/2006/relationships/tags" Target="../tags/tag33.xml"/><Relationship Id="rId92" Type="http://schemas.openxmlformats.org/officeDocument/2006/relationships/tags" Target="../tags/tag54.xml"/><Relationship Id="rId2" Type="http://schemas.openxmlformats.org/officeDocument/2006/relationships/slideLayout" Target="../slideLayouts/slideLayout48.xml"/><Relationship Id="rId29" Type="http://schemas.openxmlformats.org/officeDocument/2006/relationships/slideLayout" Target="../slideLayouts/slideLayout75.xml"/><Relationship Id="rId24" Type="http://schemas.openxmlformats.org/officeDocument/2006/relationships/slideLayout" Target="../slideLayouts/slideLayout70.xml"/><Relationship Id="rId40" Type="http://schemas.openxmlformats.org/officeDocument/2006/relationships/tags" Target="../tags/tag2.xml"/><Relationship Id="rId45" Type="http://schemas.openxmlformats.org/officeDocument/2006/relationships/tags" Target="../tags/tag7.xml"/><Relationship Id="rId66" Type="http://schemas.openxmlformats.org/officeDocument/2006/relationships/tags" Target="../tags/tag28.xml"/><Relationship Id="rId87" Type="http://schemas.openxmlformats.org/officeDocument/2006/relationships/tags" Target="../tags/tag49.xml"/><Relationship Id="rId110" Type="http://schemas.openxmlformats.org/officeDocument/2006/relationships/tags" Target="../tags/tag72.xml"/><Relationship Id="rId115" Type="http://schemas.openxmlformats.org/officeDocument/2006/relationships/tags" Target="../tags/tag77.xml"/><Relationship Id="rId61" Type="http://schemas.openxmlformats.org/officeDocument/2006/relationships/tags" Target="../tags/tag23.xml"/><Relationship Id="rId82" Type="http://schemas.openxmlformats.org/officeDocument/2006/relationships/tags" Target="../tags/tag44.xml"/><Relationship Id="rId19" Type="http://schemas.openxmlformats.org/officeDocument/2006/relationships/slideLayout" Target="../slideLayouts/slideLayout65.xml"/><Relationship Id="rId14" Type="http://schemas.openxmlformats.org/officeDocument/2006/relationships/slideLayout" Target="../slideLayouts/slideLayout60.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56" Type="http://schemas.openxmlformats.org/officeDocument/2006/relationships/tags" Target="../tags/tag18.xml"/><Relationship Id="rId77" Type="http://schemas.openxmlformats.org/officeDocument/2006/relationships/tags" Target="../tags/tag39.xml"/><Relationship Id="rId100" Type="http://schemas.openxmlformats.org/officeDocument/2006/relationships/tags" Target="../tags/tag62.xml"/><Relationship Id="rId105" Type="http://schemas.openxmlformats.org/officeDocument/2006/relationships/tags" Target="../tags/tag67.xml"/><Relationship Id="rId126" Type="http://schemas.openxmlformats.org/officeDocument/2006/relationships/tags" Target="../tags/tag88.xml"/><Relationship Id="rId8" Type="http://schemas.openxmlformats.org/officeDocument/2006/relationships/slideLayout" Target="../slideLayouts/slideLayout54.xml"/><Relationship Id="rId51" Type="http://schemas.openxmlformats.org/officeDocument/2006/relationships/tags" Target="../tags/tag13.xml"/><Relationship Id="rId72" Type="http://schemas.openxmlformats.org/officeDocument/2006/relationships/tags" Target="../tags/tag34.xml"/><Relationship Id="rId93" Type="http://schemas.openxmlformats.org/officeDocument/2006/relationships/tags" Target="../tags/tag55.xml"/><Relationship Id="rId98" Type="http://schemas.openxmlformats.org/officeDocument/2006/relationships/tags" Target="../tags/tag60.xml"/><Relationship Id="rId121" Type="http://schemas.openxmlformats.org/officeDocument/2006/relationships/tags" Target="../tags/tag83.xml"/><Relationship Id="rId3" Type="http://schemas.openxmlformats.org/officeDocument/2006/relationships/slideLayout" Target="../slideLayouts/slideLayout49.xml"/><Relationship Id="rId25" Type="http://schemas.openxmlformats.org/officeDocument/2006/relationships/slideLayout" Target="../slideLayouts/slideLayout71.xml"/><Relationship Id="rId46" Type="http://schemas.openxmlformats.org/officeDocument/2006/relationships/tags" Target="../tags/tag8.xml"/><Relationship Id="rId67" Type="http://schemas.openxmlformats.org/officeDocument/2006/relationships/tags" Target="../tags/tag29.xml"/><Relationship Id="rId116" Type="http://schemas.openxmlformats.org/officeDocument/2006/relationships/tags" Target="../tags/tag78.xml"/><Relationship Id="rId20" Type="http://schemas.openxmlformats.org/officeDocument/2006/relationships/slideLayout" Target="../slideLayouts/slideLayout66.xml"/><Relationship Id="rId41" Type="http://schemas.openxmlformats.org/officeDocument/2006/relationships/tags" Target="../tags/tag3.xml"/><Relationship Id="rId62" Type="http://schemas.openxmlformats.org/officeDocument/2006/relationships/tags" Target="../tags/tag24.xml"/><Relationship Id="rId83" Type="http://schemas.openxmlformats.org/officeDocument/2006/relationships/tags" Target="../tags/tag45.xml"/><Relationship Id="rId88" Type="http://schemas.openxmlformats.org/officeDocument/2006/relationships/tags" Target="../tags/tag50.xml"/><Relationship Id="rId111" Type="http://schemas.openxmlformats.org/officeDocument/2006/relationships/tags" Target="../tags/tag73.xml"/><Relationship Id="rId15" Type="http://schemas.openxmlformats.org/officeDocument/2006/relationships/slideLayout" Target="../slideLayouts/slideLayout61.xml"/><Relationship Id="rId36" Type="http://schemas.openxmlformats.org/officeDocument/2006/relationships/slideLayout" Target="../slideLayouts/slideLayout82.xml"/><Relationship Id="rId57" Type="http://schemas.openxmlformats.org/officeDocument/2006/relationships/tags" Target="../tags/tag19.xml"/><Relationship Id="rId106" Type="http://schemas.openxmlformats.org/officeDocument/2006/relationships/tags" Target="../tags/tag68.xml"/><Relationship Id="rId10" Type="http://schemas.openxmlformats.org/officeDocument/2006/relationships/slideLayout" Target="../slideLayouts/slideLayout56.xml"/><Relationship Id="rId31" Type="http://schemas.openxmlformats.org/officeDocument/2006/relationships/slideLayout" Target="../slideLayouts/slideLayout77.xml"/><Relationship Id="rId52" Type="http://schemas.openxmlformats.org/officeDocument/2006/relationships/tags" Target="../tags/tag14.xml"/><Relationship Id="rId73" Type="http://schemas.openxmlformats.org/officeDocument/2006/relationships/tags" Target="../tags/tag35.xml"/><Relationship Id="rId78" Type="http://schemas.openxmlformats.org/officeDocument/2006/relationships/tags" Target="../tags/tag40.xml"/><Relationship Id="rId94" Type="http://schemas.openxmlformats.org/officeDocument/2006/relationships/tags" Target="../tags/tag56.xml"/><Relationship Id="rId99" Type="http://schemas.openxmlformats.org/officeDocument/2006/relationships/tags" Target="../tags/tag61.xml"/><Relationship Id="rId101" Type="http://schemas.openxmlformats.org/officeDocument/2006/relationships/tags" Target="../tags/tag63.xml"/><Relationship Id="rId122" Type="http://schemas.openxmlformats.org/officeDocument/2006/relationships/tags" Target="../tags/tag84.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2" r:id="rId2"/>
    <p:sldLayoutId id="2147483666" r:id="rId3"/>
    <p:sldLayoutId id="2147483667" r:id="rId4"/>
    <p:sldLayoutId id="2147483661" r:id="rId5"/>
    <p:sldLayoutId id="2147483660" r:id="rId6"/>
    <p:sldLayoutId id="2147483664" r:id="rId7"/>
    <p:sldLayoutId id="2147483677" r:id="rId8"/>
    <p:sldLayoutId id="2147483678" r:id="rId9"/>
    <p:sldLayoutId id="2147483669" r:id="rId10"/>
    <p:sldLayoutId id="2147483670" r:id="rId11"/>
    <p:sldLayoutId id="2147483679" r:id="rId12"/>
    <p:sldLayoutId id="2147483672" r:id="rId13"/>
    <p:sldLayoutId id="2147483673" r:id="rId14"/>
    <p:sldLayoutId id="2147483674" r:id="rId15"/>
    <p:sldLayoutId id="2147483675" r:id="rId16"/>
    <p:sldLayoutId id="2147483680" r:id="rId17"/>
    <p:sldLayoutId id="2147483656" r:id="rId18"/>
  </p:sldLayoutIdLst>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 id="2147483683" r:id="rId2"/>
    <p:sldLayoutId id="2147483710" r:id="rId3"/>
    <p:sldLayoutId id="2147483713" r:id="rId4"/>
    <p:sldLayoutId id="2147483716" r:id="rId5"/>
    <p:sldLayoutId id="2147483720" r:id="rId6"/>
    <p:sldLayoutId id="2147483743" r:id="rId7"/>
    <p:sldLayoutId id="2147483797" r:id="rId8"/>
  </p:sldLayoutIdLst>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612001" y="452801"/>
            <a:ext cx="8281175" cy="323165"/>
          </a:xfrm>
          <a:prstGeom prst="rect">
            <a:avLst/>
          </a:prstGeom>
        </p:spPr>
        <p:txBody>
          <a:bodyPr vert="horz" wrap="square" lIns="0" tIns="0" rIns="0" bIns="0" rtlCol="0" anchor="b">
            <a:spAutoFit/>
          </a:bodyPr>
          <a:lstStyle/>
          <a:p>
            <a:r>
              <a:rPr lang="en-GB" noProof="0" dirty="0"/>
              <a:t>Click to edit Master title text</a:t>
            </a:r>
          </a:p>
        </p:txBody>
      </p:sp>
      <p:sp>
        <p:nvSpPr>
          <p:cNvPr id="4" name="Text Placeholder 3"/>
          <p:cNvSpPr>
            <a:spLocks noGrp="1"/>
          </p:cNvSpPr>
          <p:nvPr>
            <p:ph type="body" idx="1"/>
          </p:nvPr>
        </p:nvSpPr>
        <p:spPr>
          <a:xfrm>
            <a:off x="611189" y="1032355"/>
            <a:ext cx="8281987" cy="3645611"/>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Line 38"/>
          <p:cNvSpPr>
            <a:spLocks noChangeShapeType="1"/>
          </p:cNvSpPr>
          <p:nvPr userDrawn="1"/>
        </p:nvSpPr>
        <p:spPr bwMode="auto">
          <a:xfrm flipV="1">
            <a:off x="611188" y="789553"/>
            <a:ext cx="8532812" cy="2381"/>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US" sz="1350" dirty="0">
              <a:solidFill>
                <a:srgbClr val="000000"/>
              </a:solidFill>
            </a:endParaRPr>
          </a:p>
        </p:txBody>
      </p:sp>
    </p:spTree>
    <p:extLst>
      <p:ext uri="{BB962C8B-B14F-4D97-AF65-F5344CB8AC3E}">
        <p14:creationId xmlns:p14="http://schemas.microsoft.com/office/powerpoint/2010/main" val="3663183309"/>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hf sldNum="0" hdr="0" dt="0"/>
  <p:txStyles>
    <p:titleStyle>
      <a:lvl1pPr algn="l" rtl="0" eaLnBrk="1" fontAlgn="base" hangingPunct="1">
        <a:spcBef>
          <a:spcPct val="0"/>
        </a:spcBef>
        <a:spcAft>
          <a:spcPct val="0"/>
        </a:spcAft>
        <a:defRPr sz="2100" b="0">
          <a:solidFill>
            <a:schemeClr val="bg2"/>
          </a:solidFill>
          <a:latin typeface="+mj-lt"/>
          <a:ea typeface="+mj-ea"/>
          <a:cs typeface="+mj-cs"/>
        </a:defRPr>
      </a:lvl1pPr>
      <a:lvl2pPr algn="l" rtl="0" eaLnBrk="1" fontAlgn="base" hangingPunct="1">
        <a:spcBef>
          <a:spcPct val="0"/>
        </a:spcBef>
        <a:spcAft>
          <a:spcPct val="0"/>
        </a:spcAft>
        <a:defRPr sz="2100" b="1">
          <a:solidFill>
            <a:schemeClr val="bg2"/>
          </a:solidFill>
          <a:latin typeface="Arial" charset="0"/>
        </a:defRPr>
      </a:lvl2pPr>
      <a:lvl3pPr algn="l" rtl="0" eaLnBrk="1" fontAlgn="base" hangingPunct="1">
        <a:spcBef>
          <a:spcPct val="0"/>
        </a:spcBef>
        <a:spcAft>
          <a:spcPct val="0"/>
        </a:spcAft>
        <a:defRPr sz="2100" b="1">
          <a:solidFill>
            <a:schemeClr val="bg2"/>
          </a:solidFill>
          <a:latin typeface="Arial" charset="0"/>
        </a:defRPr>
      </a:lvl3pPr>
      <a:lvl4pPr algn="l" rtl="0" eaLnBrk="1" fontAlgn="base" hangingPunct="1">
        <a:spcBef>
          <a:spcPct val="0"/>
        </a:spcBef>
        <a:spcAft>
          <a:spcPct val="0"/>
        </a:spcAft>
        <a:defRPr sz="2100" b="1">
          <a:solidFill>
            <a:schemeClr val="bg2"/>
          </a:solidFill>
          <a:latin typeface="Arial" charset="0"/>
        </a:defRPr>
      </a:lvl4pPr>
      <a:lvl5pPr algn="l" rtl="0" eaLnBrk="1" fontAlgn="base" hangingPunct="1">
        <a:spcBef>
          <a:spcPct val="0"/>
        </a:spcBef>
        <a:spcAft>
          <a:spcPct val="0"/>
        </a:spcAft>
        <a:defRPr sz="2100" b="1">
          <a:solidFill>
            <a:schemeClr val="bg2"/>
          </a:solidFill>
          <a:latin typeface="Arial" charset="0"/>
        </a:defRPr>
      </a:lvl5pPr>
      <a:lvl6pPr marL="342900" algn="l" rtl="0" eaLnBrk="1" fontAlgn="base" hangingPunct="1">
        <a:spcBef>
          <a:spcPct val="0"/>
        </a:spcBef>
        <a:spcAft>
          <a:spcPct val="0"/>
        </a:spcAft>
        <a:defRPr sz="2100" b="1">
          <a:solidFill>
            <a:schemeClr val="bg2"/>
          </a:solidFill>
          <a:latin typeface="Arial" charset="0"/>
        </a:defRPr>
      </a:lvl6pPr>
      <a:lvl7pPr marL="685800" algn="l" rtl="0" eaLnBrk="1" fontAlgn="base" hangingPunct="1">
        <a:spcBef>
          <a:spcPct val="0"/>
        </a:spcBef>
        <a:spcAft>
          <a:spcPct val="0"/>
        </a:spcAft>
        <a:defRPr sz="2100" b="1">
          <a:solidFill>
            <a:schemeClr val="bg2"/>
          </a:solidFill>
          <a:latin typeface="Arial" charset="0"/>
        </a:defRPr>
      </a:lvl7pPr>
      <a:lvl8pPr marL="1028700" algn="l" rtl="0" eaLnBrk="1" fontAlgn="base" hangingPunct="1">
        <a:spcBef>
          <a:spcPct val="0"/>
        </a:spcBef>
        <a:spcAft>
          <a:spcPct val="0"/>
        </a:spcAft>
        <a:defRPr sz="2100" b="1">
          <a:solidFill>
            <a:schemeClr val="bg2"/>
          </a:solidFill>
          <a:latin typeface="Arial" charset="0"/>
        </a:defRPr>
      </a:lvl8pPr>
      <a:lvl9pPr marL="1371600" algn="l" rtl="0" eaLnBrk="1" fontAlgn="base" hangingPunct="1">
        <a:spcBef>
          <a:spcPct val="0"/>
        </a:spcBef>
        <a:spcAft>
          <a:spcPct val="0"/>
        </a:spcAft>
        <a:defRPr sz="2100" b="1">
          <a:solidFill>
            <a:schemeClr val="bg2"/>
          </a:solidFill>
          <a:latin typeface="Arial" charset="0"/>
        </a:defRPr>
      </a:lvl9pPr>
    </p:titleStyle>
    <p:bodyStyle>
      <a:lvl1pPr marL="201216" indent="-201216" algn="l" rtl="0" eaLnBrk="1" fontAlgn="base" hangingPunct="1">
        <a:spcBef>
          <a:spcPct val="25000"/>
        </a:spcBef>
        <a:spcAft>
          <a:spcPct val="0"/>
        </a:spcAft>
        <a:buClr>
          <a:srgbClr val="3961AC"/>
        </a:buClr>
        <a:buSzPct val="80000"/>
        <a:buFont typeface="Wingdings" panose="05000000000000000000" pitchFamily="2" charset="2"/>
        <a:buChar char=""/>
        <a:tabLst>
          <a:tab pos="928688" algn="l"/>
        </a:tabLst>
        <a:defRPr sz="1500">
          <a:solidFill>
            <a:srgbClr val="595959"/>
          </a:solidFill>
          <a:latin typeface="+mn-lt"/>
          <a:ea typeface="+mn-ea"/>
          <a:cs typeface="+mn-cs"/>
        </a:defRPr>
      </a:lvl1pPr>
      <a:lvl2pPr marL="409575" indent="-207169" algn="l" rtl="0" eaLnBrk="1" fontAlgn="base" hangingPunct="1">
        <a:spcBef>
          <a:spcPct val="25000"/>
        </a:spcBef>
        <a:spcAft>
          <a:spcPct val="0"/>
        </a:spcAft>
        <a:buClr>
          <a:schemeClr val="bg2"/>
        </a:buClr>
        <a:buFont typeface="Symbol" panose="05050102010706020507" pitchFamily="18" charset="2"/>
        <a:buChar char=""/>
        <a:tabLst>
          <a:tab pos="928688" algn="l"/>
        </a:tabLst>
        <a:defRPr>
          <a:solidFill>
            <a:srgbClr val="595959"/>
          </a:solidFill>
          <a:latin typeface="+mn-lt"/>
        </a:defRPr>
      </a:lvl2pPr>
      <a:lvl3pPr marL="626269" indent="-215504" algn="l" rtl="0" eaLnBrk="1" fontAlgn="base" hangingPunct="1">
        <a:spcBef>
          <a:spcPct val="25000"/>
        </a:spcBef>
        <a:spcAft>
          <a:spcPct val="0"/>
        </a:spcAft>
        <a:buClr>
          <a:schemeClr val="bg2"/>
        </a:buClr>
        <a:buFont typeface="Arial" panose="020B0604020202020204" pitchFamily="34" charset="0"/>
        <a:buChar char="–"/>
        <a:tabLst>
          <a:tab pos="928688" algn="l"/>
        </a:tabLst>
        <a:defRPr sz="1200">
          <a:solidFill>
            <a:srgbClr val="595959"/>
          </a:solidFill>
          <a:latin typeface="+mn-lt"/>
        </a:defRPr>
      </a:lvl3pPr>
      <a:lvl4pPr marL="827485" indent="-200025" algn="l" rtl="0" eaLnBrk="1" fontAlgn="base" hangingPunct="1">
        <a:spcBef>
          <a:spcPct val="25000"/>
        </a:spcBef>
        <a:spcAft>
          <a:spcPct val="0"/>
        </a:spcAft>
        <a:buClr>
          <a:schemeClr val="bg2"/>
        </a:buClr>
        <a:buFont typeface="Arial" charset="0"/>
        <a:buChar char="–"/>
        <a:tabLst>
          <a:tab pos="928688" algn="l"/>
        </a:tabLst>
        <a:defRPr sz="1200">
          <a:solidFill>
            <a:srgbClr val="595959"/>
          </a:solidFill>
          <a:latin typeface="+mn-lt"/>
        </a:defRPr>
      </a:lvl4pPr>
      <a:lvl5pPr marL="1021556" indent="-214313" algn="l" rtl="0" eaLnBrk="1" fontAlgn="base" hangingPunct="1">
        <a:spcBef>
          <a:spcPct val="25000"/>
        </a:spcBef>
        <a:spcAft>
          <a:spcPct val="0"/>
        </a:spcAft>
        <a:buClr>
          <a:schemeClr val="bg2"/>
        </a:buClr>
        <a:buFont typeface="Arial" panose="020B0604020202020204" pitchFamily="34" charset="0"/>
        <a:buChar char="–"/>
        <a:tabLst/>
        <a:defRPr sz="1200" baseline="0">
          <a:solidFill>
            <a:srgbClr val="595959"/>
          </a:solidFill>
          <a:latin typeface="+mn-lt"/>
        </a:defRPr>
      </a:lvl5pPr>
      <a:lvl6pPr marL="1949054" indent="-179785" algn="l" rtl="0" eaLnBrk="1" fontAlgn="base" hangingPunct="1">
        <a:spcBef>
          <a:spcPct val="25000"/>
        </a:spcBef>
        <a:spcAft>
          <a:spcPct val="0"/>
        </a:spcAft>
        <a:buClr>
          <a:schemeClr val="bg2"/>
        </a:buClr>
        <a:buFont typeface="Arial" charset="0"/>
        <a:buChar char="–"/>
        <a:tabLst>
          <a:tab pos="928688" algn="l"/>
        </a:tabLst>
        <a:defRPr sz="1200">
          <a:solidFill>
            <a:schemeClr val="tx1"/>
          </a:solidFill>
          <a:latin typeface="+mn-lt"/>
        </a:defRPr>
      </a:lvl6pPr>
      <a:lvl7pPr marL="2291954" indent="-179785" algn="l" rtl="0" eaLnBrk="1" fontAlgn="base" hangingPunct="1">
        <a:spcBef>
          <a:spcPct val="25000"/>
        </a:spcBef>
        <a:spcAft>
          <a:spcPct val="0"/>
        </a:spcAft>
        <a:buClr>
          <a:schemeClr val="bg2"/>
        </a:buClr>
        <a:buFont typeface="Arial" charset="0"/>
        <a:buChar char="–"/>
        <a:tabLst>
          <a:tab pos="928688" algn="l"/>
        </a:tabLst>
        <a:defRPr sz="1200">
          <a:solidFill>
            <a:schemeClr val="tx1"/>
          </a:solidFill>
          <a:latin typeface="+mn-lt"/>
        </a:defRPr>
      </a:lvl7pPr>
      <a:lvl8pPr marL="2634854" indent="-179785" algn="l" rtl="0" eaLnBrk="1" fontAlgn="base" hangingPunct="1">
        <a:spcBef>
          <a:spcPct val="25000"/>
        </a:spcBef>
        <a:spcAft>
          <a:spcPct val="0"/>
        </a:spcAft>
        <a:buClr>
          <a:schemeClr val="bg2"/>
        </a:buClr>
        <a:buFont typeface="Arial" charset="0"/>
        <a:buChar char="–"/>
        <a:tabLst>
          <a:tab pos="928688" algn="l"/>
        </a:tabLst>
        <a:defRPr sz="1200">
          <a:solidFill>
            <a:schemeClr val="tx1"/>
          </a:solidFill>
          <a:latin typeface="+mn-lt"/>
        </a:defRPr>
      </a:lvl8pPr>
      <a:lvl9pPr marL="2977754" indent="-179785" algn="l" rtl="0" eaLnBrk="1" fontAlgn="base" hangingPunct="1">
        <a:spcBef>
          <a:spcPct val="25000"/>
        </a:spcBef>
        <a:spcAft>
          <a:spcPct val="0"/>
        </a:spcAft>
        <a:buClr>
          <a:schemeClr val="bg2"/>
        </a:buClr>
        <a:buFont typeface="Arial" charset="0"/>
        <a:buChar char="–"/>
        <a:tabLst>
          <a:tab pos="928688" algn="l"/>
        </a:tabLst>
        <a:defRPr sz="1200">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6000" y="1458000"/>
            <a:ext cx="8172000" cy="3199500"/>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86000" y="486000"/>
            <a:ext cx="8172000" cy="97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486000" y="243000"/>
            <a:ext cx="1440000" cy="94388"/>
          </a:xfrm>
          <a:prstGeom prst="rect">
            <a:avLst/>
          </a:prstGeom>
        </p:spPr>
        <p:txBody>
          <a:bodyPr vert="horz" lIns="0" tIns="0" rIns="0" bIns="0" rtlCol="0" anchor="t"/>
          <a:lstStyle>
            <a:lvl1pPr algn="l">
              <a:defRPr sz="525">
                <a:solidFill>
                  <a:schemeClr val="tx2"/>
                </a:solidFill>
              </a:defRPr>
            </a:lvl1pPr>
          </a:lstStyle>
          <a:p>
            <a:endParaRPr lang="en-GB"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2169534" y="242888"/>
            <a:ext cx="3121604" cy="94500"/>
          </a:xfrm>
          <a:prstGeom prst="rect">
            <a:avLst/>
          </a:prstGeom>
        </p:spPr>
        <p:txBody>
          <a:bodyPr vert="horz" lIns="0" tIns="0" rIns="0" bIns="0" rtlCol="0" anchor="t"/>
          <a:lstStyle>
            <a:lvl1pPr algn="l">
              <a:defRPr sz="525">
                <a:solidFill>
                  <a:schemeClr val="tx2"/>
                </a:solidFill>
              </a:defRPr>
            </a:lvl1pPr>
          </a:lstStyle>
          <a:p>
            <a:endParaRPr lang="en-GB"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243000" y="243000"/>
            <a:ext cx="243000" cy="94388"/>
          </a:xfrm>
          <a:prstGeom prst="rect">
            <a:avLst/>
          </a:prstGeom>
        </p:spPr>
        <p:txBody>
          <a:bodyPr vert="horz" lIns="0" tIns="0" rIns="0" bIns="0" rtlCol="0" anchor="t"/>
          <a:lstStyle>
            <a:lvl1pPr algn="l">
              <a:defRPr sz="525">
                <a:solidFill>
                  <a:schemeClr val="tx2"/>
                </a:solidFill>
              </a:defRPr>
            </a:lvl1pPr>
          </a:lstStyle>
          <a:p>
            <a:fld id="{23AA811B-2EBD-4900-905E-5BE206449611}" type="slidenum">
              <a:rPr lang="en-GB" smtClean="0"/>
              <a:pPr/>
              <a:t>‹N°›</a:t>
            </a:fld>
            <a:endParaRPr lang="en-GB" dirty="0"/>
          </a:p>
        </p:txBody>
      </p:sp>
      <p:sp>
        <p:nvSpPr>
          <p:cNvPr id="26" name="TextBox 25">
            <a:extLst>
              <a:ext uri="{FF2B5EF4-FFF2-40B4-BE49-F238E27FC236}">
                <a16:creationId xmlns:a16="http://schemas.microsoft.com/office/drawing/2014/main" id="{278D69B5-2783-4637-A949-A867EE4EFE6B}"/>
              </a:ext>
            </a:extLst>
          </p:cNvPr>
          <p:cNvSpPr txBox="1"/>
          <p:nvPr userDrawn="1"/>
        </p:nvSpPr>
        <p:spPr>
          <a:xfrm>
            <a:off x="8413552" y="243001"/>
            <a:ext cx="486371" cy="80791"/>
          </a:xfrm>
          <a:prstGeom prst="rect">
            <a:avLst/>
          </a:prstGeom>
          <a:noFill/>
        </p:spPr>
        <p:txBody>
          <a:bodyPr wrap="square" lIns="0" tIns="0" rIns="0" bIns="0" rtlCol="0">
            <a:spAutoFit/>
          </a:bodyPr>
          <a:lstStyle/>
          <a:p>
            <a:pPr algn="r"/>
            <a:r>
              <a:rPr lang="en-GB" sz="525" dirty="0">
                <a:solidFill>
                  <a:schemeClr val="tx2"/>
                </a:solidFill>
              </a:rPr>
              <a:t>Novo Nordisk</a:t>
            </a:r>
            <a:r>
              <a:rPr lang="en-GB" sz="525" baseline="30000" dirty="0">
                <a:solidFill>
                  <a:schemeClr val="tx2"/>
                </a:solidFill>
              </a:rPr>
              <a:t>®</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243000" y="243000"/>
            <a:ext cx="8658000" cy="46575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39"/>
            </p:custDataLst>
          </p:nvPr>
        </p:nvSpPr>
        <p:spPr>
          <a:xfrm>
            <a:off x="243000" y="24300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40"/>
            </p:custDataLst>
          </p:nvPr>
        </p:nvSpPr>
        <p:spPr>
          <a:xfrm>
            <a:off x="486000" y="24300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41"/>
            </p:custDataLst>
          </p:nvPr>
        </p:nvSpPr>
        <p:spPr>
          <a:xfrm>
            <a:off x="1926000" y="24300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42"/>
            </p:custDataLst>
          </p:nvPr>
        </p:nvSpPr>
        <p:spPr>
          <a:xfrm>
            <a:off x="2169000" y="24300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43"/>
            </p:custDataLst>
          </p:nvPr>
        </p:nvSpPr>
        <p:spPr>
          <a:xfrm>
            <a:off x="3609000" y="24300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44"/>
            </p:custDataLst>
          </p:nvPr>
        </p:nvSpPr>
        <p:spPr>
          <a:xfrm>
            <a:off x="3852000" y="24300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45"/>
            </p:custDataLst>
          </p:nvPr>
        </p:nvSpPr>
        <p:spPr>
          <a:xfrm>
            <a:off x="5292000" y="24300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46"/>
            </p:custDataLst>
          </p:nvPr>
        </p:nvSpPr>
        <p:spPr>
          <a:xfrm>
            <a:off x="5535000" y="24300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47"/>
            </p:custDataLst>
          </p:nvPr>
        </p:nvSpPr>
        <p:spPr>
          <a:xfrm>
            <a:off x="6975000" y="24300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48"/>
            </p:custDataLst>
          </p:nvPr>
        </p:nvSpPr>
        <p:spPr>
          <a:xfrm>
            <a:off x="7218000" y="24300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49"/>
            </p:custDataLst>
          </p:nvPr>
        </p:nvSpPr>
        <p:spPr>
          <a:xfrm>
            <a:off x="8658000" y="24300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50"/>
            </p:custDataLst>
          </p:nvPr>
        </p:nvSpPr>
        <p:spPr>
          <a:xfrm>
            <a:off x="243000" y="2085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51"/>
            </p:custDataLst>
          </p:nvPr>
        </p:nvSpPr>
        <p:spPr>
          <a:xfrm>
            <a:off x="243000" y="2328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52"/>
            </p:custDataLst>
          </p:nvPr>
        </p:nvSpPr>
        <p:spPr>
          <a:xfrm>
            <a:off x="243000" y="2571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53"/>
            </p:custDataLst>
          </p:nvPr>
        </p:nvSpPr>
        <p:spPr>
          <a:xfrm>
            <a:off x="243000" y="2814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54"/>
            </p:custDataLst>
          </p:nvPr>
        </p:nvSpPr>
        <p:spPr>
          <a:xfrm>
            <a:off x="486000" y="2814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55"/>
            </p:custDataLst>
          </p:nvPr>
        </p:nvSpPr>
        <p:spPr>
          <a:xfrm>
            <a:off x="1926000" y="2814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56"/>
            </p:custDataLst>
          </p:nvPr>
        </p:nvSpPr>
        <p:spPr>
          <a:xfrm>
            <a:off x="486000" y="2571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57"/>
            </p:custDataLst>
          </p:nvPr>
        </p:nvSpPr>
        <p:spPr>
          <a:xfrm>
            <a:off x="1926000" y="2571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58"/>
            </p:custDataLst>
          </p:nvPr>
        </p:nvSpPr>
        <p:spPr>
          <a:xfrm>
            <a:off x="486000" y="2328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59"/>
            </p:custDataLst>
          </p:nvPr>
        </p:nvSpPr>
        <p:spPr>
          <a:xfrm>
            <a:off x="1926000" y="2328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60"/>
            </p:custDataLst>
          </p:nvPr>
        </p:nvSpPr>
        <p:spPr>
          <a:xfrm>
            <a:off x="486000" y="2085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61"/>
            </p:custDataLst>
          </p:nvPr>
        </p:nvSpPr>
        <p:spPr>
          <a:xfrm>
            <a:off x="1926000" y="2085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62"/>
            </p:custDataLst>
          </p:nvPr>
        </p:nvSpPr>
        <p:spPr>
          <a:xfrm>
            <a:off x="243000" y="465750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63"/>
            </p:custDataLst>
          </p:nvPr>
        </p:nvSpPr>
        <p:spPr>
          <a:xfrm>
            <a:off x="486000" y="465750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64"/>
            </p:custDataLst>
          </p:nvPr>
        </p:nvSpPr>
        <p:spPr>
          <a:xfrm>
            <a:off x="1926000" y="465750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65"/>
            </p:custDataLst>
          </p:nvPr>
        </p:nvSpPr>
        <p:spPr>
          <a:xfrm>
            <a:off x="2169000" y="465750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66"/>
            </p:custDataLst>
          </p:nvPr>
        </p:nvSpPr>
        <p:spPr>
          <a:xfrm>
            <a:off x="3609000" y="465750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67"/>
            </p:custDataLst>
          </p:nvPr>
        </p:nvSpPr>
        <p:spPr>
          <a:xfrm>
            <a:off x="3852000" y="465750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68"/>
            </p:custDataLst>
          </p:nvPr>
        </p:nvSpPr>
        <p:spPr>
          <a:xfrm>
            <a:off x="5292000" y="465750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69"/>
            </p:custDataLst>
          </p:nvPr>
        </p:nvSpPr>
        <p:spPr>
          <a:xfrm>
            <a:off x="5535000" y="465750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70"/>
            </p:custDataLst>
          </p:nvPr>
        </p:nvSpPr>
        <p:spPr>
          <a:xfrm>
            <a:off x="6975000" y="465750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71"/>
            </p:custDataLst>
          </p:nvPr>
        </p:nvSpPr>
        <p:spPr>
          <a:xfrm>
            <a:off x="7218000" y="465750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72"/>
            </p:custDataLst>
          </p:nvPr>
        </p:nvSpPr>
        <p:spPr>
          <a:xfrm>
            <a:off x="8658000" y="465750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73"/>
            </p:custDataLst>
          </p:nvPr>
        </p:nvSpPr>
        <p:spPr>
          <a:xfrm>
            <a:off x="2169000" y="2814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74"/>
            </p:custDataLst>
          </p:nvPr>
        </p:nvSpPr>
        <p:spPr>
          <a:xfrm>
            <a:off x="3609000" y="2814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75"/>
            </p:custDataLst>
          </p:nvPr>
        </p:nvSpPr>
        <p:spPr>
          <a:xfrm>
            <a:off x="2169000" y="2571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76"/>
            </p:custDataLst>
          </p:nvPr>
        </p:nvSpPr>
        <p:spPr>
          <a:xfrm>
            <a:off x="3609000" y="2571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77"/>
            </p:custDataLst>
          </p:nvPr>
        </p:nvSpPr>
        <p:spPr>
          <a:xfrm>
            <a:off x="2169000" y="2328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78"/>
            </p:custDataLst>
          </p:nvPr>
        </p:nvSpPr>
        <p:spPr>
          <a:xfrm>
            <a:off x="3609000" y="2328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79"/>
            </p:custDataLst>
          </p:nvPr>
        </p:nvSpPr>
        <p:spPr>
          <a:xfrm>
            <a:off x="2169000" y="2085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80"/>
            </p:custDataLst>
          </p:nvPr>
        </p:nvSpPr>
        <p:spPr>
          <a:xfrm>
            <a:off x="3609000" y="2085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81"/>
            </p:custDataLst>
          </p:nvPr>
        </p:nvSpPr>
        <p:spPr>
          <a:xfrm>
            <a:off x="3852000" y="2814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82"/>
            </p:custDataLst>
          </p:nvPr>
        </p:nvSpPr>
        <p:spPr>
          <a:xfrm>
            <a:off x="5292000" y="2814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83"/>
            </p:custDataLst>
          </p:nvPr>
        </p:nvSpPr>
        <p:spPr>
          <a:xfrm>
            <a:off x="3852000" y="2571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84"/>
            </p:custDataLst>
          </p:nvPr>
        </p:nvSpPr>
        <p:spPr>
          <a:xfrm>
            <a:off x="5292000" y="2571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85"/>
            </p:custDataLst>
          </p:nvPr>
        </p:nvSpPr>
        <p:spPr>
          <a:xfrm>
            <a:off x="3852000" y="2328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86"/>
            </p:custDataLst>
          </p:nvPr>
        </p:nvSpPr>
        <p:spPr>
          <a:xfrm>
            <a:off x="5292000" y="2328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87"/>
            </p:custDataLst>
          </p:nvPr>
        </p:nvSpPr>
        <p:spPr>
          <a:xfrm>
            <a:off x="3852000" y="2085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88"/>
            </p:custDataLst>
          </p:nvPr>
        </p:nvSpPr>
        <p:spPr>
          <a:xfrm>
            <a:off x="5292000" y="2085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89"/>
            </p:custDataLst>
          </p:nvPr>
        </p:nvSpPr>
        <p:spPr>
          <a:xfrm>
            <a:off x="5535000" y="2814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90"/>
            </p:custDataLst>
          </p:nvPr>
        </p:nvSpPr>
        <p:spPr>
          <a:xfrm>
            <a:off x="6975000" y="2814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91"/>
            </p:custDataLst>
          </p:nvPr>
        </p:nvSpPr>
        <p:spPr>
          <a:xfrm>
            <a:off x="5535000" y="2571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92"/>
            </p:custDataLst>
          </p:nvPr>
        </p:nvSpPr>
        <p:spPr>
          <a:xfrm>
            <a:off x="6975000" y="2571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93"/>
            </p:custDataLst>
          </p:nvPr>
        </p:nvSpPr>
        <p:spPr>
          <a:xfrm>
            <a:off x="5535000" y="2328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94"/>
            </p:custDataLst>
          </p:nvPr>
        </p:nvSpPr>
        <p:spPr>
          <a:xfrm>
            <a:off x="6975000" y="2328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95"/>
            </p:custDataLst>
          </p:nvPr>
        </p:nvSpPr>
        <p:spPr>
          <a:xfrm>
            <a:off x="5535000" y="2085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96"/>
            </p:custDataLst>
          </p:nvPr>
        </p:nvSpPr>
        <p:spPr>
          <a:xfrm>
            <a:off x="6975000" y="2085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97"/>
            </p:custDataLst>
          </p:nvPr>
        </p:nvSpPr>
        <p:spPr>
          <a:xfrm>
            <a:off x="7218000" y="2814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98"/>
            </p:custDataLst>
          </p:nvPr>
        </p:nvSpPr>
        <p:spPr>
          <a:xfrm>
            <a:off x="8658000" y="2814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99"/>
            </p:custDataLst>
          </p:nvPr>
        </p:nvSpPr>
        <p:spPr>
          <a:xfrm>
            <a:off x="7218000" y="2571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100"/>
            </p:custDataLst>
          </p:nvPr>
        </p:nvSpPr>
        <p:spPr>
          <a:xfrm>
            <a:off x="8658000" y="2571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101"/>
            </p:custDataLst>
          </p:nvPr>
        </p:nvSpPr>
        <p:spPr>
          <a:xfrm>
            <a:off x="7218000" y="2328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102"/>
            </p:custDataLst>
          </p:nvPr>
        </p:nvSpPr>
        <p:spPr>
          <a:xfrm>
            <a:off x="8658000" y="2328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103"/>
            </p:custDataLst>
          </p:nvPr>
        </p:nvSpPr>
        <p:spPr>
          <a:xfrm>
            <a:off x="7218000" y="2085750"/>
            <a:ext cx="1440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104"/>
            </p:custDataLst>
          </p:nvPr>
        </p:nvSpPr>
        <p:spPr>
          <a:xfrm>
            <a:off x="8658000" y="2085750"/>
            <a:ext cx="243000" cy="24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105"/>
            </p:custDataLst>
          </p:nvPr>
        </p:nvSpPr>
        <p:spPr>
          <a:xfrm>
            <a:off x="243000" y="486000"/>
            <a:ext cx="243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106"/>
            </p:custDataLst>
          </p:nvPr>
        </p:nvSpPr>
        <p:spPr>
          <a:xfrm>
            <a:off x="1926000" y="486000"/>
            <a:ext cx="243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107"/>
            </p:custDataLst>
          </p:nvPr>
        </p:nvSpPr>
        <p:spPr>
          <a:xfrm>
            <a:off x="3609000" y="486000"/>
            <a:ext cx="243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108"/>
            </p:custDataLst>
          </p:nvPr>
        </p:nvSpPr>
        <p:spPr>
          <a:xfrm>
            <a:off x="5292000" y="486000"/>
            <a:ext cx="243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109"/>
            </p:custDataLst>
          </p:nvPr>
        </p:nvSpPr>
        <p:spPr>
          <a:xfrm>
            <a:off x="6975000" y="486000"/>
            <a:ext cx="243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110"/>
            </p:custDataLst>
          </p:nvPr>
        </p:nvSpPr>
        <p:spPr>
          <a:xfrm>
            <a:off x="8658000" y="486000"/>
            <a:ext cx="243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111"/>
            </p:custDataLst>
          </p:nvPr>
        </p:nvSpPr>
        <p:spPr>
          <a:xfrm>
            <a:off x="243000" y="3057750"/>
            <a:ext cx="243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112"/>
            </p:custDataLst>
          </p:nvPr>
        </p:nvSpPr>
        <p:spPr>
          <a:xfrm>
            <a:off x="1926000" y="3057750"/>
            <a:ext cx="243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113"/>
            </p:custDataLst>
          </p:nvPr>
        </p:nvSpPr>
        <p:spPr>
          <a:xfrm>
            <a:off x="3609000" y="3057750"/>
            <a:ext cx="243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114"/>
            </p:custDataLst>
          </p:nvPr>
        </p:nvSpPr>
        <p:spPr>
          <a:xfrm>
            <a:off x="5292000" y="3057750"/>
            <a:ext cx="243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115"/>
            </p:custDataLst>
          </p:nvPr>
        </p:nvSpPr>
        <p:spPr>
          <a:xfrm>
            <a:off x="6975000" y="3057750"/>
            <a:ext cx="243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116"/>
            </p:custDataLst>
          </p:nvPr>
        </p:nvSpPr>
        <p:spPr>
          <a:xfrm>
            <a:off x="8658000" y="3057750"/>
            <a:ext cx="243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117"/>
            </p:custDataLst>
          </p:nvPr>
        </p:nvSpPr>
        <p:spPr>
          <a:xfrm>
            <a:off x="486000" y="486000"/>
            <a:ext cx="1440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118"/>
            </p:custDataLst>
          </p:nvPr>
        </p:nvSpPr>
        <p:spPr>
          <a:xfrm>
            <a:off x="2169000" y="486000"/>
            <a:ext cx="1440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119"/>
            </p:custDataLst>
          </p:nvPr>
        </p:nvSpPr>
        <p:spPr>
          <a:xfrm>
            <a:off x="3852000" y="486000"/>
            <a:ext cx="1440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120"/>
            </p:custDataLst>
          </p:nvPr>
        </p:nvSpPr>
        <p:spPr>
          <a:xfrm>
            <a:off x="5535000" y="486000"/>
            <a:ext cx="1440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121"/>
            </p:custDataLst>
          </p:nvPr>
        </p:nvSpPr>
        <p:spPr>
          <a:xfrm>
            <a:off x="7218000" y="486000"/>
            <a:ext cx="1440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22"/>
            </p:custDataLst>
          </p:nvPr>
        </p:nvSpPr>
        <p:spPr>
          <a:xfrm>
            <a:off x="486000" y="3057750"/>
            <a:ext cx="1440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23"/>
            </p:custDataLst>
          </p:nvPr>
        </p:nvSpPr>
        <p:spPr>
          <a:xfrm>
            <a:off x="2169000" y="3057750"/>
            <a:ext cx="1440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24"/>
            </p:custDataLst>
          </p:nvPr>
        </p:nvSpPr>
        <p:spPr>
          <a:xfrm>
            <a:off x="3852000" y="3057750"/>
            <a:ext cx="1440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25"/>
            </p:custDataLst>
          </p:nvPr>
        </p:nvSpPr>
        <p:spPr>
          <a:xfrm>
            <a:off x="5535000" y="3057750"/>
            <a:ext cx="1440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26"/>
            </p:custDataLst>
          </p:nvPr>
        </p:nvSpPr>
        <p:spPr>
          <a:xfrm>
            <a:off x="7218000" y="3057750"/>
            <a:ext cx="1440000" cy="159975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115" name="Tagline" descr="{&quot;templafy&quot;:{&quot;type&quot;:&quot;image&quot;,&quot;inheritDimensions&quot;:&quot;inheritNone&quot;,&quot;width&quot;:&quot;7.67 cm&quot;,&quot;binding&quot;:&quot;Form.PLogoChoice.PLogoInsertion&quot;}}" title="Form.PLogoChoice.PLogoInsertion">
            <a:extLst>
              <a:ext uri="{FF2B5EF4-FFF2-40B4-BE49-F238E27FC236}">
                <a16:creationId xmlns:a16="http://schemas.microsoft.com/office/drawing/2014/main" id="{1090779A-FA30-4EF9-809F-763A92C81AB1}"/>
              </a:ext>
            </a:extLst>
          </p:cNvPr>
          <p:cNvSpPr/>
          <p:nvPr userDrawn="1"/>
        </p:nvSpPr>
        <p:spPr>
          <a:xfrm>
            <a:off x="6930490" y="4002692"/>
            <a:ext cx="2070635" cy="981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Tree>
    <p:extLst>
      <p:ext uri="{BB962C8B-B14F-4D97-AF65-F5344CB8AC3E}">
        <p14:creationId xmlns:p14="http://schemas.microsoft.com/office/powerpoint/2010/main" val="249123010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 id="2147483791" r:id="rId32"/>
    <p:sldLayoutId id="2147483792" r:id="rId33"/>
    <p:sldLayoutId id="2147483793" r:id="rId34"/>
    <p:sldLayoutId id="2147483794" r:id="rId35"/>
    <p:sldLayoutId id="2147483795" r:id="rId36"/>
    <p:sldLayoutId id="2147483796" r:id="rId37"/>
  </p:sldLayoutIdLst>
  <p:hf hdr="0"/>
  <p:txStyles>
    <p:titleStyle>
      <a:lvl1pPr algn="l" defTabSz="685800" rtl="0" eaLnBrk="1" latinLnBrk="0" hangingPunct="1">
        <a:lnSpc>
          <a:spcPct val="100000"/>
        </a:lnSpc>
        <a:spcBef>
          <a:spcPct val="0"/>
        </a:spcBef>
        <a:buNone/>
        <a:defRPr sz="2700" kern="1200">
          <a:solidFill>
            <a:schemeClr val="tx2"/>
          </a:solidFill>
          <a:latin typeface="+mj-lt"/>
          <a:ea typeface="+mj-ea"/>
          <a:cs typeface="+mj-cs"/>
        </a:defRPr>
      </a:lvl1pPr>
    </p:titleStyle>
    <p:bodyStyle>
      <a:lvl1pPr marL="202500" indent="-202500" algn="l" defTabSz="685800" rtl="0" eaLnBrk="1" latinLnBrk="0" hangingPunct="1">
        <a:lnSpc>
          <a:spcPct val="100000"/>
        </a:lnSpc>
        <a:spcBef>
          <a:spcPts val="225"/>
        </a:spcBef>
        <a:spcAft>
          <a:spcPts val="450"/>
        </a:spcAft>
        <a:buFont typeface="Arial" panose="020B0604020202020204" pitchFamily="34" charset="0"/>
        <a:buChar char="•"/>
        <a:defRPr sz="1500" kern="1200">
          <a:solidFill>
            <a:schemeClr val="tx2"/>
          </a:solidFill>
          <a:latin typeface="+mn-lt"/>
          <a:ea typeface="+mn-ea"/>
          <a:cs typeface="+mn-cs"/>
        </a:defRPr>
      </a:lvl1pPr>
      <a:lvl2pPr marL="405000" indent="-202500" algn="l" defTabSz="685800" rtl="0" eaLnBrk="1" latinLnBrk="0" hangingPunct="1">
        <a:lnSpc>
          <a:spcPct val="100000"/>
        </a:lnSpc>
        <a:spcBef>
          <a:spcPts val="225"/>
        </a:spcBef>
        <a:spcAft>
          <a:spcPts val="450"/>
        </a:spcAft>
        <a:buFont typeface="Arial" panose="020B0604020202020204" pitchFamily="34" charset="0"/>
        <a:buChar char="•"/>
        <a:defRPr sz="1500" kern="1200">
          <a:solidFill>
            <a:schemeClr val="tx2"/>
          </a:solidFill>
          <a:latin typeface="+mn-lt"/>
          <a:ea typeface="+mn-ea"/>
          <a:cs typeface="+mn-cs"/>
        </a:defRPr>
      </a:lvl2pPr>
      <a:lvl3pPr marL="607500" indent="-202500" algn="l" defTabSz="685800" rtl="0" eaLnBrk="1" latinLnBrk="0" hangingPunct="1">
        <a:lnSpc>
          <a:spcPct val="100000"/>
        </a:lnSpc>
        <a:spcBef>
          <a:spcPts val="225"/>
        </a:spcBef>
        <a:spcAft>
          <a:spcPts val="450"/>
        </a:spcAft>
        <a:buFont typeface="Arial" panose="020B0604020202020204" pitchFamily="34" charset="0"/>
        <a:buChar char="•"/>
        <a:defRPr sz="1500" kern="1200">
          <a:solidFill>
            <a:schemeClr val="tx2"/>
          </a:solidFill>
          <a:latin typeface="+mn-lt"/>
          <a:ea typeface="+mn-ea"/>
          <a:cs typeface="+mn-cs"/>
        </a:defRPr>
      </a:lvl3pPr>
      <a:lvl4pPr marL="0" indent="0" algn="l" defTabSz="685800" rtl="0" eaLnBrk="1" latinLnBrk="0" hangingPunct="1">
        <a:lnSpc>
          <a:spcPct val="100000"/>
        </a:lnSpc>
        <a:spcBef>
          <a:spcPts val="900"/>
        </a:spcBef>
        <a:spcAft>
          <a:spcPts val="900"/>
        </a:spcAft>
        <a:buFont typeface="Arial" panose="020B0604020202020204" pitchFamily="34" charset="0"/>
        <a:buChar char="​"/>
        <a:defRPr sz="1500" b="1" kern="1200">
          <a:solidFill>
            <a:schemeClr val="tx2"/>
          </a:solidFill>
          <a:latin typeface="+mn-lt"/>
          <a:ea typeface="+mn-ea"/>
          <a:cs typeface="+mn-cs"/>
        </a:defRPr>
      </a:lvl4pPr>
      <a:lvl5pPr marL="0" indent="0" algn="l" defTabSz="685800" rtl="0" eaLnBrk="1" latinLnBrk="0" hangingPunct="1">
        <a:lnSpc>
          <a:spcPct val="100000"/>
        </a:lnSpc>
        <a:spcBef>
          <a:spcPts val="225"/>
        </a:spcBef>
        <a:spcAft>
          <a:spcPts val="450"/>
        </a:spcAft>
        <a:buFont typeface="Arial" panose="020B0604020202020204" pitchFamily="34" charset="0"/>
        <a:buChar char="​"/>
        <a:tabLst/>
        <a:defRPr sz="1500" kern="1200">
          <a:solidFill>
            <a:schemeClr val="tx2"/>
          </a:solidFill>
          <a:latin typeface="+mn-lt"/>
          <a:ea typeface="+mn-ea"/>
          <a:cs typeface="+mn-cs"/>
        </a:defRPr>
      </a:lvl5pPr>
      <a:lvl6pPr marL="0" indent="0" algn="l" defTabSz="685800" rtl="0" eaLnBrk="1" latinLnBrk="0" hangingPunct="1">
        <a:lnSpc>
          <a:spcPct val="100000"/>
        </a:lnSpc>
        <a:spcBef>
          <a:spcPts val="900"/>
        </a:spcBef>
        <a:spcAft>
          <a:spcPts val="900"/>
        </a:spcAft>
        <a:buFont typeface="Arial" panose="020B0604020202020204" pitchFamily="34" charset="0"/>
        <a:buChar char="​"/>
        <a:defRPr sz="750" b="1" kern="1200">
          <a:solidFill>
            <a:schemeClr val="tx2"/>
          </a:solidFill>
          <a:latin typeface="+mn-lt"/>
          <a:ea typeface="+mn-ea"/>
          <a:cs typeface="+mn-cs"/>
        </a:defRPr>
      </a:lvl6pPr>
      <a:lvl7pPr marL="0" indent="0" algn="l" defTabSz="685800" rtl="0" eaLnBrk="1" latinLnBrk="0" hangingPunct="1">
        <a:lnSpc>
          <a:spcPct val="100000"/>
        </a:lnSpc>
        <a:spcBef>
          <a:spcPts val="225"/>
        </a:spcBef>
        <a:spcAft>
          <a:spcPts val="450"/>
        </a:spcAft>
        <a:buFont typeface="Arial" panose="020B0604020202020204" pitchFamily="34" charset="0"/>
        <a:buChar char="​"/>
        <a:defRPr sz="750" b="0" kern="1200" baseline="0">
          <a:solidFill>
            <a:schemeClr val="tx2"/>
          </a:solidFill>
          <a:latin typeface="+mn-lt"/>
          <a:ea typeface="+mn-ea"/>
          <a:cs typeface="+mn-cs"/>
        </a:defRPr>
      </a:lvl7pPr>
      <a:lvl8pPr marL="135000" indent="-135000" algn="l" defTabSz="685800" rtl="0" eaLnBrk="1" latinLnBrk="0" hangingPunct="1">
        <a:lnSpc>
          <a:spcPct val="100000"/>
        </a:lnSpc>
        <a:spcBef>
          <a:spcPts val="225"/>
        </a:spcBef>
        <a:spcAft>
          <a:spcPts val="450"/>
        </a:spcAft>
        <a:buFont typeface="Arial" panose="020B0604020202020204" pitchFamily="34" charset="0"/>
        <a:buChar char="•"/>
        <a:defRPr sz="750" kern="1200">
          <a:solidFill>
            <a:schemeClr val="tx2"/>
          </a:solidFill>
          <a:latin typeface="+mn-lt"/>
          <a:ea typeface="+mn-ea"/>
          <a:cs typeface="+mn-cs"/>
        </a:defRPr>
      </a:lvl8pPr>
      <a:lvl9pPr marL="0" indent="0" algn="l" defTabSz="685800" rtl="0" eaLnBrk="1" latinLnBrk="0" hangingPunct="1">
        <a:lnSpc>
          <a:spcPct val="100000"/>
        </a:lnSpc>
        <a:spcBef>
          <a:spcPts val="0"/>
        </a:spcBef>
        <a:spcAft>
          <a:spcPts val="900"/>
        </a:spcAft>
        <a:buFont typeface="Arial" panose="020B0604020202020204" pitchFamily="34" charset="0"/>
        <a:buChar char="​"/>
        <a:defRPr sz="33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8">
          <p15:clr>
            <a:srgbClr val="A4A3A4"/>
          </p15:clr>
        </p15:guide>
        <p15:guide id="7" orient="horz" pos="3911">
          <p15:clr>
            <a:srgbClr val="A4A3A4"/>
          </p15:clr>
        </p15:guide>
        <p15:guide id="8" orient="horz" pos="4115">
          <p15:clr>
            <a:srgbClr val="A4A3A4"/>
          </p15:clr>
        </p15:guide>
        <p15:guide id="10" pos="7272">
          <p15:clr>
            <a:srgbClr val="A4A3A4"/>
          </p15:clr>
        </p15:guide>
        <p15:guide id="15" orient="horz" pos="1220">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2.wdp"/><Relationship Id="rId3" Type="http://schemas.openxmlformats.org/officeDocument/2006/relationships/image" Target="../media/image21.png"/><Relationship Id="rId7" Type="http://schemas.microsoft.com/office/2007/relationships/hdphoto" Target="../media/hdphoto1.wdp"/><Relationship Id="rId12"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23.png"/><Relationship Id="rId10" Type="http://schemas.openxmlformats.org/officeDocument/2006/relationships/hyperlink" Target="http://action-coeur.org/declarations-dinterets/" TargetMode="External"/><Relationship Id="rId4" Type="http://schemas.openxmlformats.org/officeDocument/2006/relationships/image" Target="../media/image22.gif"/><Relationship Id="rId9"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9.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51.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E595DB-BCB1-4912-B577-D818BFAB30FA}"/>
              </a:ext>
            </a:extLst>
          </p:cNvPr>
          <p:cNvSpPr/>
          <p:nvPr/>
        </p:nvSpPr>
        <p:spPr>
          <a:xfrm>
            <a:off x="11060" y="2574796"/>
            <a:ext cx="2286000" cy="1879828"/>
          </a:xfrm>
          <a:prstGeom prst="rect">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i="1" dirty="0">
              <a:solidFill>
                <a:schemeClr val="bg1"/>
              </a:solidFill>
              <a:cs typeface="Arial" pitchFamily="34" charset="0"/>
            </a:endParaRPr>
          </a:p>
        </p:txBody>
      </p:sp>
      <p:pic>
        <p:nvPicPr>
          <p:cNvPr id="35" name="Image 34" descr="Hôpital Universitaire Pitié-Salpêtrière Groupe hospitalier AP-HP ...">
            <a:extLst>
              <a:ext uri="{FF2B5EF4-FFF2-40B4-BE49-F238E27FC236}">
                <a16:creationId xmlns:a16="http://schemas.microsoft.com/office/drawing/2014/main" id="{CF8539F2-8624-4FE0-92B7-4C7E691AF849}"/>
              </a:ext>
            </a:extLst>
          </p:cNvPr>
          <p:cNvPicPr/>
          <p:nvPr/>
        </p:nvPicPr>
        <p:blipFill rotWithShape="1">
          <a:blip r:embed="rId3">
            <a:extLst>
              <a:ext uri="{28A0092B-C50C-407E-A947-70E740481C1C}">
                <a14:useLocalDpi xmlns:a14="http://schemas.microsoft.com/office/drawing/2010/main" val="0"/>
              </a:ext>
            </a:extLst>
          </a:blip>
          <a:srcRect l="4661" r="6699"/>
          <a:stretch/>
        </p:blipFill>
        <p:spPr bwMode="auto">
          <a:xfrm>
            <a:off x="16590" y="688875"/>
            <a:ext cx="2275773" cy="1197045"/>
          </a:xfrm>
          <a:prstGeom prst="rect">
            <a:avLst/>
          </a:prstGeom>
          <a:noFill/>
          <a:ln>
            <a:noFill/>
          </a:ln>
        </p:spPr>
      </p:pic>
      <p:sp>
        <p:nvSpPr>
          <p:cNvPr id="28" name="Rectangle 27">
            <a:extLst>
              <a:ext uri="{FF2B5EF4-FFF2-40B4-BE49-F238E27FC236}">
                <a16:creationId xmlns:a16="http://schemas.microsoft.com/office/drawing/2014/main" id="{526985C3-641B-4FC6-B3EA-401FA153620C}"/>
              </a:ext>
            </a:extLst>
          </p:cNvPr>
          <p:cNvSpPr/>
          <p:nvPr/>
        </p:nvSpPr>
        <p:spPr>
          <a:xfrm>
            <a:off x="2286000" y="688876"/>
            <a:ext cx="2286000" cy="1871444"/>
          </a:xfrm>
          <a:prstGeom prst="rect">
            <a:avLst/>
          </a:prstGeom>
          <a:solidFill>
            <a:srgbClr val="27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p:txBody>
      </p:sp>
      <p:sp>
        <p:nvSpPr>
          <p:cNvPr id="37" name="Rectangle 36">
            <a:extLst>
              <a:ext uri="{FF2B5EF4-FFF2-40B4-BE49-F238E27FC236}">
                <a16:creationId xmlns:a16="http://schemas.microsoft.com/office/drawing/2014/main" id="{F2A89A16-F800-4004-AB5E-EFD62204D130}"/>
              </a:ext>
            </a:extLst>
          </p:cNvPr>
          <p:cNvSpPr/>
          <p:nvPr/>
        </p:nvSpPr>
        <p:spPr>
          <a:xfrm>
            <a:off x="2302590" y="4431149"/>
            <a:ext cx="2286000" cy="712350"/>
          </a:xfrm>
          <a:prstGeom prst="rect">
            <a:avLst/>
          </a:prstGeom>
          <a:solidFill>
            <a:srgbClr val="27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altLang="en-US" sz="800" b="0" i="0" u="none" strike="noStrike" kern="1200" cap="none" spc="0" normalizeH="0" baseline="0" noProof="0" dirty="0">
              <a:ln>
                <a:noFill/>
              </a:ln>
              <a:solidFill>
                <a:schemeClr val="bg1"/>
              </a:solidFill>
              <a:effectLst/>
              <a:uLnTx/>
              <a:uFillTx/>
              <a:latin typeface="Arial" panose="020B0604020202020204" pitchFamily="34" charset="0"/>
              <a:ea typeface="MS PGothic" pitchFamily="34" charset="-128"/>
              <a:cs typeface="Arial" panose="020B0604020202020204" pitchFamily="34" charset="0"/>
            </a:endParaRPr>
          </a:p>
        </p:txBody>
      </p:sp>
      <p:sp>
        <p:nvSpPr>
          <p:cNvPr id="13" name="TextBox 12"/>
          <p:cNvSpPr txBox="1"/>
          <p:nvPr/>
        </p:nvSpPr>
        <p:spPr>
          <a:xfrm>
            <a:off x="6228184" y="699542"/>
            <a:ext cx="585417" cy="523220"/>
          </a:xfrm>
          <a:prstGeom prst="rect">
            <a:avLst/>
          </a:prstGeom>
          <a:noFill/>
        </p:spPr>
        <p:txBody>
          <a:bodyPr wrap="none" rtlCol="0">
            <a:spAutoFit/>
          </a:bodyPr>
          <a:lstStyle/>
          <a:p>
            <a:r>
              <a:rPr lang="en-US" altLang="ko-KR" sz="2800" b="1" dirty="0">
                <a:solidFill>
                  <a:schemeClr val="bg1"/>
                </a:solidFill>
                <a:cs typeface="Arial" pitchFamily="34" charset="0"/>
              </a:rPr>
              <a:t>03</a:t>
            </a:r>
            <a:endParaRPr lang="ko-KR" altLang="en-US" sz="2800" b="1" dirty="0">
              <a:solidFill>
                <a:schemeClr val="bg1"/>
              </a:solidFill>
              <a:cs typeface="Arial" pitchFamily="34" charset="0"/>
            </a:endParaRPr>
          </a:p>
        </p:txBody>
      </p:sp>
      <p:sp>
        <p:nvSpPr>
          <p:cNvPr id="17" name="TextBox 16"/>
          <p:cNvSpPr txBox="1"/>
          <p:nvPr/>
        </p:nvSpPr>
        <p:spPr>
          <a:xfrm>
            <a:off x="2260028" y="709820"/>
            <a:ext cx="2282422" cy="1938992"/>
          </a:xfrm>
          <a:prstGeom prst="rect">
            <a:avLst/>
          </a:prstGeom>
          <a:noFill/>
        </p:spPr>
        <p:txBody>
          <a:bodyPr wrap="square" rtlCol="0">
            <a:spAutoFit/>
          </a:bodyPr>
          <a:lstStyle/>
          <a:p>
            <a:pPr algn="ctr"/>
            <a:r>
              <a:rPr lang="en-US" altLang="ko-KR" b="1" dirty="0">
                <a:solidFill>
                  <a:schemeClr val="bg1"/>
                </a:solidFill>
                <a:effectLst>
                  <a:outerShdw blurRad="38100" dist="38100" dir="2700000" algn="tl">
                    <a:srgbClr val="000000">
                      <a:alpha val="43137"/>
                    </a:srgbClr>
                  </a:outerShdw>
                </a:effectLst>
                <a:cs typeface="Arial" pitchFamily="34" charset="0"/>
              </a:rPr>
              <a:t>Gilles Montalescot</a:t>
            </a:r>
          </a:p>
          <a:p>
            <a:pPr algn="ctr"/>
            <a:endParaRPr lang="en-US" altLang="ko-KR" sz="1400" i="1" dirty="0">
              <a:solidFill>
                <a:schemeClr val="bg1"/>
              </a:solidFill>
              <a:cs typeface="Arial" pitchFamily="34" charset="0"/>
            </a:endParaRPr>
          </a:p>
          <a:p>
            <a:endParaRPr lang="en-US" sz="800" dirty="0">
              <a:solidFill>
                <a:schemeClr val="bg1"/>
              </a:solidFill>
              <a:latin typeface="Arial" pitchFamily="34" charset="0"/>
              <a:cs typeface="Arial" pitchFamily="34" charset="0"/>
            </a:endParaRPr>
          </a:p>
          <a:p>
            <a:pPr algn="just"/>
            <a:r>
              <a:rPr lang="en-US" sz="800" b="1" dirty="0">
                <a:solidFill>
                  <a:schemeClr val="bg1"/>
                </a:solidFill>
                <a:latin typeface="Arial" pitchFamily="34" charset="0"/>
                <a:cs typeface="Arial" pitchFamily="34" charset="0"/>
              </a:rPr>
              <a:t>Dr. Montalescot </a:t>
            </a:r>
            <a:r>
              <a:rPr lang="en-US" sz="800" dirty="0">
                <a:solidFill>
                  <a:schemeClr val="bg1"/>
                </a:solidFill>
                <a:latin typeface="Arial" pitchFamily="34" charset="0"/>
                <a:cs typeface="Arial" pitchFamily="34" charset="0"/>
              </a:rPr>
              <a:t>reports research Grants to </a:t>
            </a:r>
          </a:p>
          <a:p>
            <a:pPr algn="just"/>
            <a:r>
              <a:rPr lang="en-US" sz="800" dirty="0">
                <a:solidFill>
                  <a:schemeClr val="bg1"/>
                </a:solidFill>
                <a:latin typeface="Arial" pitchFamily="34" charset="0"/>
                <a:cs typeface="Arial" pitchFamily="34" charset="0"/>
              </a:rPr>
              <a:t>the Institution or Consulting/Lecture Fees from </a:t>
            </a:r>
            <a:r>
              <a:rPr lang="fr-FR" sz="800" dirty="0">
                <a:solidFill>
                  <a:schemeClr val="bg1"/>
                </a:solidFill>
              </a:rPr>
              <a:t>Abbott, Amgen, AstraZeneca, Bayer,</a:t>
            </a:r>
          </a:p>
          <a:p>
            <a:pPr algn="just"/>
            <a:r>
              <a:rPr lang="fr-FR" sz="800" dirty="0">
                <a:solidFill>
                  <a:schemeClr val="bg1"/>
                </a:solidFill>
              </a:rPr>
              <a:t>Boehringer </a:t>
            </a:r>
            <a:r>
              <a:rPr lang="fr-FR" sz="800" dirty="0" err="1">
                <a:solidFill>
                  <a:schemeClr val="bg1"/>
                </a:solidFill>
              </a:rPr>
              <a:t>Ingelheim</a:t>
            </a:r>
            <a:r>
              <a:rPr lang="fr-FR" sz="800" dirty="0">
                <a:solidFill>
                  <a:schemeClr val="bg1"/>
                </a:solidFill>
              </a:rPr>
              <a:t>, Boston Scientific, </a:t>
            </a:r>
          </a:p>
          <a:p>
            <a:pPr algn="just"/>
            <a:r>
              <a:rPr lang="fr-FR" sz="800" dirty="0">
                <a:solidFill>
                  <a:schemeClr val="bg1"/>
                </a:solidFill>
              </a:rPr>
              <a:t>Bristol-Myers Squibb, </a:t>
            </a:r>
            <a:r>
              <a:rPr lang="fr-FR" sz="800" dirty="0" err="1">
                <a:solidFill>
                  <a:schemeClr val="bg1"/>
                </a:solidFill>
              </a:rPr>
              <a:t>CellProthera</a:t>
            </a:r>
            <a:r>
              <a:rPr lang="fr-FR" sz="800" dirty="0">
                <a:solidFill>
                  <a:schemeClr val="bg1"/>
                </a:solidFill>
              </a:rPr>
              <a:t>, CSL </a:t>
            </a:r>
          </a:p>
          <a:p>
            <a:pPr algn="just"/>
            <a:r>
              <a:rPr lang="fr-FR" sz="800" dirty="0">
                <a:solidFill>
                  <a:schemeClr val="bg1"/>
                </a:solidFill>
              </a:rPr>
              <a:t>Behring, Europa, </a:t>
            </a:r>
            <a:r>
              <a:rPr lang="fr-FR" sz="800" dirty="0" err="1">
                <a:solidFill>
                  <a:schemeClr val="bg1"/>
                </a:solidFill>
              </a:rPr>
              <a:t>Idorsia</a:t>
            </a:r>
            <a:r>
              <a:rPr lang="fr-FR" sz="800" dirty="0">
                <a:solidFill>
                  <a:schemeClr val="bg1"/>
                </a:solidFill>
              </a:rPr>
              <a:t>, Servier, </a:t>
            </a:r>
            <a:r>
              <a:rPr lang="fr-FR" sz="800" dirty="0" err="1">
                <a:solidFill>
                  <a:schemeClr val="bg1"/>
                </a:solidFill>
              </a:rPr>
              <a:t>Medtronic</a:t>
            </a:r>
            <a:r>
              <a:rPr lang="fr-FR" sz="800" dirty="0">
                <a:solidFill>
                  <a:schemeClr val="bg1"/>
                </a:solidFill>
              </a:rPr>
              <a:t>, MSD, Novartis, Pfizer, Quantum </a:t>
            </a:r>
            <a:r>
              <a:rPr lang="fr-FR" sz="800" dirty="0" err="1">
                <a:solidFill>
                  <a:schemeClr val="bg1"/>
                </a:solidFill>
              </a:rPr>
              <a:t>Genomics</a:t>
            </a:r>
            <a:r>
              <a:rPr lang="fr-FR" sz="800" dirty="0">
                <a:solidFill>
                  <a:schemeClr val="bg1"/>
                </a:solidFill>
              </a:rPr>
              <a:t>, </a:t>
            </a:r>
          </a:p>
          <a:p>
            <a:pPr algn="just"/>
            <a:r>
              <a:rPr lang="fr-FR" sz="800" dirty="0">
                <a:solidFill>
                  <a:schemeClr val="bg1"/>
                </a:solidFill>
              </a:rPr>
              <a:t>Sanofi-Aventis.</a:t>
            </a:r>
            <a:endParaRPr lang="ko-KR" altLang="en-US" sz="800" i="1" dirty="0">
              <a:solidFill>
                <a:schemeClr val="bg1"/>
              </a:solidFill>
              <a:cs typeface="Arial" pitchFamily="34" charset="0"/>
            </a:endParaRPr>
          </a:p>
          <a:p>
            <a:pPr algn="ctr"/>
            <a:endParaRPr lang="ko-KR" altLang="en-US" sz="1600" i="1" dirty="0">
              <a:solidFill>
                <a:schemeClr val="bg1"/>
              </a:solidFill>
              <a:cs typeface="Arial" pitchFamily="34" charset="0"/>
            </a:endParaRPr>
          </a:p>
        </p:txBody>
      </p:sp>
      <p:grpSp>
        <p:nvGrpSpPr>
          <p:cNvPr id="21" name="Group 20"/>
          <p:cNvGrpSpPr/>
          <p:nvPr/>
        </p:nvGrpSpPr>
        <p:grpSpPr>
          <a:xfrm>
            <a:off x="4679557" y="1275606"/>
            <a:ext cx="2110320" cy="1048024"/>
            <a:chOff x="803640" y="3362835"/>
            <a:chExt cx="2059657" cy="1048024"/>
          </a:xfrm>
        </p:grpSpPr>
        <p:sp>
          <p:nvSpPr>
            <p:cNvPr id="22" name="TextBox 21"/>
            <p:cNvSpPr txBox="1"/>
            <p:nvPr/>
          </p:nvSpPr>
          <p:spPr>
            <a:xfrm>
              <a:off x="803640" y="3579862"/>
              <a:ext cx="2059657" cy="830997"/>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zing and appeal to your Presentations.    </a:t>
              </a:r>
              <a:endParaRPr lang="ko-KR" altLang="en-US" sz="1200" dirty="0">
                <a:solidFill>
                  <a:schemeClr val="bg1"/>
                </a:solidFill>
                <a:cs typeface="Arial" pitchFamily="34" charset="0"/>
              </a:endParaRPr>
            </a:p>
          </p:txBody>
        </p:sp>
        <p:sp>
          <p:nvSpPr>
            <p:cNvPr id="23" name="TextBox 22"/>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bg1"/>
                  </a:solidFill>
                  <a:cs typeface="Arial" pitchFamily="34" charset="0"/>
                </a:rPr>
                <a:t>Nos logos</a:t>
              </a:r>
              <a:endParaRPr lang="ko-KR" altLang="en-US" sz="1200" b="1" dirty="0">
                <a:solidFill>
                  <a:schemeClr val="bg1"/>
                </a:solidFill>
                <a:cs typeface="Arial" pitchFamily="34" charset="0"/>
              </a:endParaRPr>
            </a:p>
          </p:txBody>
        </p:sp>
      </p:grpSp>
      <p:pic>
        <p:nvPicPr>
          <p:cNvPr id="6" name="Picture Placeholder 5">
            <a:extLst>
              <a:ext uri="{FF2B5EF4-FFF2-40B4-BE49-F238E27FC236}">
                <a16:creationId xmlns:a16="http://schemas.microsoft.com/office/drawing/2014/main" id="{4A1024E5-46D4-4527-8D63-695436B37082}"/>
              </a:ext>
            </a:extLst>
          </p:cNvPr>
          <p:cNvPicPr>
            <a:picLocks noGrp="1" noChangeAspect="1"/>
          </p:cNvPicPr>
          <p:nvPr>
            <p:ph type="pic" idx="10"/>
          </p:nvPr>
        </p:nvPicPr>
        <p:blipFill>
          <a:blip r:embed="rId4" cstate="print">
            <a:extLst>
              <a:ext uri="{28A0092B-C50C-407E-A947-70E740481C1C}">
                <a14:useLocalDpi xmlns:a14="http://schemas.microsoft.com/office/drawing/2010/main" val="0"/>
              </a:ext>
            </a:extLst>
          </a:blip>
          <a:srcRect l="15678" r="15678"/>
          <a:stretch>
            <a:fillRect/>
          </a:stretch>
        </p:blipFill>
        <p:spPr>
          <a:xfrm>
            <a:off x="4572270" y="2566959"/>
            <a:ext cx="2286000" cy="1879827"/>
          </a:xfrm>
        </p:spPr>
      </p:pic>
      <p:sp>
        <p:nvSpPr>
          <p:cNvPr id="4" name="Rectangle 3">
            <a:extLst>
              <a:ext uri="{FF2B5EF4-FFF2-40B4-BE49-F238E27FC236}">
                <a16:creationId xmlns:a16="http://schemas.microsoft.com/office/drawing/2014/main" id="{31EFF213-9BD5-44B4-B7FF-21CF7CC9281F}"/>
              </a:ext>
            </a:extLst>
          </p:cNvPr>
          <p:cNvSpPr/>
          <p:nvPr/>
        </p:nvSpPr>
        <p:spPr>
          <a:xfrm>
            <a:off x="4560940" y="6927"/>
            <a:ext cx="2297060" cy="25648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6" name="Image 35">
            <a:extLst>
              <a:ext uri="{FF2B5EF4-FFF2-40B4-BE49-F238E27FC236}">
                <a16:creationId xmlns:a16="http://schemas.microsoft.com/office/drawing/2014/main" id="{F5784DA4-1AF7-4324-868A-64D4FBF2AD8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483768" y="3147814"/>
            <a:ext cx="1800200" cy="792088"/>
          </a:xfrm>
          <a:prstGeom prst="rect">
            <a:avLst/>
          </a:prstGeom>
          <a:noFill/>
          <a:ln>
            <a:noFill/>
          </a:ln>
        </p:spPr>
      </p:pic>
      <p:sp>
        <p:nvSpPr>
          <p:cNvPr id="38" name="Rectangle 37">
            <a:extLst>
              <a:ext uri="{FF2B5EF4-FFF2-40B4-BE49-F238E27FC236}">
                <a16:creationId xmlns:a16="http://schemas.microsoft.com/office/drawing/2014/main" id="{6A37EA58-8126-40EE-A5C7-464F95B846B6}"/>
              </a:ext>
            </a:extLst>
          </p:cNvPr>
          <p:cNvSpPr/>
          <p:nvPr/>
        </p:nvSpPr>
        <p:spPr>
          <a:xfrm>
            <a:off x="6876397" y="699542"/>
            <a:ext cx="2286000" cy="1879828"/>
          </a:xfrm>
          <a:prstGeom prst="rect">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B456D8F2-0A98-427B-BE32-551772C394F7}"/>
              </a:ext>
            </a:extLst>
          </p:cNvPr>
          <p:cNvSpPr/>
          <p:nvPr/>
        </p:nvSpPr>
        <p:spPr>
          <a:xfrm>
            <a:off x="6858000" y="4426341"/>
            <a:ext cx="2286000" cy="712350"/>
          </a:xfrm>
          <a:prstGeom prst="rect">
            <a:avLst/>
          </a:prstGeom>
          <a:solidFill>
            <a:srgbClr val="27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1600" b="0" i="0" u="none" strike="noStrike" kern="1200" cap="none" spc="0" normalizeH="0" baseline="0" noProof="0" dirty="0">
                <a:ln>
                  <a:noFill/>
                </a:ln>
                <a:solidFill>
                  <a:schemeClr val="bg1"/>
                </a:solidFill>
                <a:effectLst/>
                <a:uLnTx/>
                <a:uFillTx/>
                <a:latin typeface="Arial" panose="020B0604020202020204" pitchFamily="34" charset="0"/>
                <a:ea typeface="MS PGothic" pitchFamily="34" charset="-128"/>
                <a:cs typeface="Arial" panose="020B0604020202020204" pitchFamily="34" charset="0"/>
              </a:rPr>
              <a:t>Twitter: @ActionCoeur</a:t>
            </a:r>
          </a:p>
        </p:txBody>
      </p:sp>
      <p:pic>
        <p:nvPicPr>
          <p:cNvPr id="49" name="Image 48">
            <a:extLst>
              <a:ext uri="{FF2B5EF4-FFF2-40B4-BE49-F238E27FC236}">
                <a16:creationId xmlns:a16="http://schemas.microsoft.com/office/drawing/2014/main" id="{A0E6A0F2-E1A8-43C5-9976-5B3E2D25C506}"/>
              </a:ext>
            </a:extLst>
          </p:cNvPr>
          <p:cNvPicPr>
            <a:picLocks noChangeAspect="1"/>
          </p:cNvPicPr>
          <p:nvPr/>
        </p:nvPicPr>
        <p:blipFill rotWithShape="1">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artisticPhotocopy/>
                    </a14:imgEffect>
                    <a14:imgEffect>
                      <a14:sharpenSoften amount="50000"/>
                    </a14:imgEffect>
                  </a14:imgLayer>
                </a14:imgProps>
              </a:ext>
              <a:ext uri="{28A0092B-C50C-407E-A947-70E740481C1C}">
                <a14:useLocalDpi xmlns:a14="http://schemas.microsoft.com/office/drawing/2010/main" val="0"/>
              </a:ext>
            </a:extLst>
          </a:blip>
          <a:srcRect l="7980" t="-1" b="34573"/>
          <a:stretch/>
        </p:blipFill>
        <p:spPr>
          <a:xfrm>
            <a:off x="-7481" y="1704538"/>
            <a:ext cx="2282422" cy="839927"/>
          </a:xfrm>
          <a:prstGeom prst="rect">
            <a:avLst/>
          </a:prstGeom>
        </p:spPr>
      </p:pic>
      <p:pic>
        <p:nvPicPr>
          <p:cNvPr id="50" name="Image 49">
            <a:extLst>
              <a:ext uri="{FF2B5EF4-FFF2-40B4-BE49-F238E27FC236}">
                <a16:creationId xmlns:a16="http://schemas.microsoft.com/office/drawing/2014/main" id="{9ED5CE5D-EB7A-4B91-8C90-2B813E2F0EF4}"/>
              </a:ext>
            </a:extLst>
          </p:cNvPr>
          <p:cNvPicPr>
            <a:picLocks noChangeAspect="1"/>
          </p:cNvPicPr>
          <p:nvPr/>
        </p:nvPicPr>
        <p:blipFill>
          <a:blip r:embed="rId8"/>
          <a:stretch>
            <a:fillRect/>
          </a:stretch>
        </p:blipFill>
        <p:spPr>
          <a:xfrm>
            <a:off x="-5334" y="4454623"/>
            <a:ext cx="2302394" cy="682427"/>
          </a:xfrm>
          <a:prstGeom prst="rect">
            <a:avLst/>
          </a:prstGeom>
        </p:spPr>
      </p:pic>
      <p:sp>
        <p:nvSpPr>
          <p:cNvPr id="3" name="Rectangle 2">
            <a:extLst>
              <a:ext uri="{FF2B5EF4-FFF2-40B4-BE49-F238E27FC236}">
                <a16:creationId xmlns:a16="http://schemas.microsoft.com/office/drawing/2014/main" id="{66ACC0CA-8BCF-47FC-8932-3E0A7B8242E9}"/>
              </a:ext>
            </a:extLst>
          </p:cNvPr>
          <p:cNvSpPr/>
          <p:nvPr/>
        </p:nvSpPr>
        <p:spPr>
          <a:xfrm>
            <a:off x="3073774" y="4611170"/>
            <a:ext cx="710451" cy="369332"/>
          </a:xfrm>
          <a:prstGeom prst="rect">
            <a:avLst/>
          </a:prstGeom>
        </p:spPr>
        <p:txBody>
          <a:bodyPr wrap="none">
            <a:spAutoFit/>
          </a:bodyPr>
          <a:lstStyle/>
          <a:p>
            <a:pPr algn="ctr"/>
            <a:r>
              <a:rPr lang="en-US" altLang="ko-KR" i="1" dirty="0">
                <a:solidFill>
                  <a:schemeClr val="bg1"/>
                </a:solidFill>
                <a:cs typeface="Arial" pitchFamily="34" charset="0"/>
              </a:rPr>
              <a:t>Paris</a:t>
            </a:r>
          </a:p>
        </p:txBody>
      </p:sp>
      <p:sp>
        <p:nvSpPr>
          <p:cNvPr id="5" name="Rectangle 4">
            <a:extLst>
              <a:ext uri="{FF2B5EF4-FFF2-40B4-BE49-F238E27FC236}">
                <a16:creationId xmlns:a16="http://schemas.microsoft.com/office/drawing/2014/main" id="{04F6FA58-57CD-4D24-916D-3199284842D2}"/>
              </a:ext>
            </a:extLst>
          </p:cNvPr>
          <p:cNvSpPr/>
          <p:nvPr/>
        </p:nvSpPr>
        <p:spPr>
          <a:xfrm>
            <a:off x="4580295" y="4441994"/>
            <a:ext cx="2286000" cy="707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solidFill>
              </a:rPr>
              <a:t>action-groupe.org</a:t>
            </a:r>
          </a:p>
        </p:txBody>
      </p:sp>
      <p:pic>
        <p:nvPicPr>
          <p:cNvPr id="26" name="Image 25">
            <a:extLst>
              <a:ext uri="{FF2B5EF4-FFF2-40B4-BE49-F238E27FC236}">
                <a16:creationId xmlns:a16="http://schemas.microsoft.com/office/drawing/2014/main" id="{F004A876-E243-4A47-ABEA-D239375A7DF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02822" y="1106504"/>
            <a:ext cx="1898944" cy="1051380"/>
          </a:xfrm>
          <a:prstGeom prst="rect">
            <a:avLst/>
          </a:prstGeom>
        </p:spPr>
      </p:pic>
      <p:sp>
        <p:nvSpPr>
          <p:cNvPr id="8" name="ZoneTexte 7">
            <a:extLst>
              <a:ext uri="{FF2B5EF4-FFF2-40B4-BE49-F238E27FC236}">
                <a16:creationId xmlns:a16="http://schemas.microsoft.com/office/drawing/2014/main" id="{EC84D133-7354-485F-8EDF-C84938CBBEE3}"/>
              </a:ext>
            </a:extLst>
          </p:cNvPr>
          <p:cNvSpPr txBox="1"/>
          <p:nvPr/>
        </p:nvSpPr>
        <p:spPr>
          <a:xfrm>
            <a:off x="398582" y="83596"/>
            <a:ext cx="8324716" cy="523220"/>
          </a:xfrm>
          <a:prstGeom prst="rect">
            <a:avLst/>
          </a:prstGeom>
          <a:noFill/>
        </p:spPr>
        <p:txBody>
          <a:bodyPr wrap="none" rtlCol="0">
            <a:spAutoFit/>
          </a:bodyPr>
          <a:lstStyle/>
          <a:p>
            <a:pPr algn="ctr"/>
            <a:r>
              <a:rPr lang="fr-FR" sz="2800" dirty="0">
                <a:ln w="0"/>
                <a:effectLst>
                  <a:outerShdw blurRad="38100" dist="19050" dir="2700000" algn="tl" rotWithShape="0">
                    <a:schemeClr val="dk1">
                      <a:alpha val="40000"/>
                    </a:schemeClr>
                  </a:outerShdw>
                </a:effectLst>
              </a:rPr>
              <a:t>Quelles classes thérapeutiques pour quels profils ?</a:t>
            </a:r>
          </a:p>
        </p:txBody>
      </p:sp>
      <p:pic>
        <p:nvPicPr>
          <p:cNvPr id="24" name="Picture 2" descr="fr">
            <a:hlinkClick r:id="rId10"/>
            <a:extLst>
              <a:ext uri="{FF2B5EF4-FFF2-40B4-BE49-F238E27FC236}">
                <a16:creationId xmlns:a16="http://schemas.microsoft.com/office/drawing/2014/main" id="{33759152-6126-4B7F-8EFC-16090594246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2518" y="4681536"/>
            <a:ext cx="342900" cy="228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5" name="Picture 2" descr="Les JESFC 2022 - PRS, réparations de sondes ETO">
            <a:extLst>
              <a:ext uri="{FF2B5EF4-FFF2-40B4-BE49-F238E27FC236}">
                <a16:creationId xmlns:a16="http://schemas.microsoft.com/office/drawing/2014/main" id="{4C7EE008-1A8A-4CF5-8968-924C079259E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val="0"/>
              </a:ext>
            </a:extLst>
          </a:blip>
          <a:srcRect b="16981"/>
          <a:stretch/>
        </p:blipFill>
        <p:spPr bwMode="auto">
          <a:xfrm>
            <a:off x="6876397" y="2967564"/>
            <a:ext cx="2274977" cy="106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864169"/>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D34872E-7D48-41E4-8C61-0FCC83F94F2F}"/>
              </a:ext>
            </a:extLst>
          </p:cNvPr>
          <p:cNvSpPr>
            <a:spLocks noGrp="1"/>
          </p:cNvSpPr>
          <p:nvPr>
            <p:ph type="body" sz="quarter" idx="10"/>
          </p:nvPr>
        </p:nvSpPr>
        <p:spPr>
          <a:xfrm>
            <a:off x="323528" y="60901"/>
            <a:ext cx="7344816" cy="576064"/>
          </a:xfrm>
        </p:spPr>
        <p:txBody>
          <a:bodyPr/>
          <a:lstStyle/>
          <a:p>
            <a:r>
              <a:rPr lang="fr-FR" dirty="0"/>
              <a:t>SGLT2 </a:t>
            </a:r>
            <a:r>
              <a:rPr lang="fr-FR" dirty="0" err="1"/>
              <a:t>inhibitors</a:t>
            </a:r>
            <a:r>
              <a:rPr lang="fr-FR" dirty="0"/>
              <a:t> in </a:t>
            </a:r>
            <a:r>
              <a:rPr lang="fr-FR" dirty="0" err="1"/>
              <a:t>HFrEF</a:t>
            </a:r>
            <a:r>
              <a:rPr lang="fr-FR" dirty="0"/>
              <a:t>: </a:t>
            </a:r>
            <a:r>
              <a:rPr lang="fr-FR" dirty="0" err="1"/>
              <a:t>Metaanalysis</a:t>
            </a:r>
            <a:endParaRPr lang="fr-FR" dirty="0"/>
          </a:p>
        </p:txBody>
      </p:sp>
      <p:pic>
        <p:nvPicPr>
          <p:cNvPr id="6" name="Image 5">
            <a:extLst>
              <a:ext uri="{FF2B5EF4-FFF2-40B4-BE49-F238E27FC236}">
                <a16:creationId xmlns:a16="http://schemas.microsoft.com/office/drawing/2014/main" id="{2D2E97F8-A86D-44E9-A52D-8297735202D1}"/>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9993" b="49318"/>
          <a:stretch/>
        </p:blipFill>
        <p:spPr>
          <a:xfrm>
            <a:off x="146199" y="1454266"/>
            <a:ext cx="4448462" cy="2573631"/>
          </a:xfrm>
          <a:prstGeom prst="rect">
            <a:avLst/>
          </a:prstGeom>
        </p:spPr>
      </p:pic>
      <p:sp>
        <p:nvSpPr>
          <p:cNvPr id="8" name="ZoneTexte 7">
            <a:extLst>
              <a:ext uri="{FF2B5EF4-FFF2-40B4-BE49-F238E27FC236}">
                <a16:creationId xmlns:a16="http://schemas.microsoft.com/office/drawing/2014/main" id="{B47742AE-ADF5-4AA0-BA20-CEA06481FC7C}"/>
              </a:ext>
            </a:extLst>
          </p:cNvPr>
          <p:cNvSpPr txBox="1"/>
          <p:nvPr/>
        </p:nvSpPr>
        <p:spPr>
          <a:xfrm>
            <a:off x="146199" y="4845198"/>
            <a:ext cx="6250147" cy="261610"/>
          </a:xfrm>
          <a:prstGeom prst="rect">
            <a:avLst/>
          </a:prstGeom>
          <a:noFill/>
        </p:spPr>
        <p:txBody>
          <a:bodyPr wrap="square">
            <a:spAutoFit/>
          </a:bodyPr>
          <a:lstStyle/>
          <a:p>
            <a:r>
              <a:rPr lang="en-US" sz="1100" i="1" dirty="0"/>
              <a:t>European Journal of Heart Failure (2021)23, 27–30 </a:t>
            </a:r>
            <a:endParaRPr lang="fr-FR" sz="1100" i="1" dirty="0"/>
          </a:p>
        </p:txBody>
      </p:sp>
      <p:pic>
        <p:nvPicPr>
          <p:cNvPr id="9" name="Image 8">
            <a:extLst>
              <a:ext uri="{FF2B5EF4-FFF2-40B4-BE49-F238E27FC236}">
                <a16:creationId xmlns:a16="http://schemas.microsoft.com/office/drawing/2014/main" id="{1BE6305A-03AD-46F3-9E09-EB9CC69D066F}"/>
              </a:ext>
            </a:extLst>
          </p:cNvPr>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49606" t="50625" r="386" b="-1307"/>
          <a:stretch/>
        </p:blipFill>
        <p:spPr>
          <a:xfrm>
            <a:off x="4594661" y="1454266"/>
            <a:ext cx="4448462" cy="2498281"/>
          </a:xfrm>
          <a:prstGeom prst="rect">
            <a:avLst/>
          </a:prstGeom>
        </p:spPr>
      </p:pic>
    </p:spTree>
    <p:extLst>
      <p:ext uri="{BB962C8B-B14F-4D97-AF65-F5344CB8AC3E}">
        <p14:creationId xmlns:p14="http://schemas.microsoft.com/office/powerpoint/2010/main" val="1466185133"/>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1BB933B7-85C2-3740-B22A-3E817F6A1611}"/>
              </a:ext>
            </a:extLst>
          </p:cNvPr>
          <p:cNvSpPr>
            <a:spLocks noGrp="1"/>
          </p:cNvSpPr>
          <p:nvPr>
            <p:ph type="body" sz="quarter" idx="10"/>
          </p:nvPr>
        </p:nvSpPr>
        <p:spPr>
          <a:xfrm>
            <a:off x="3419872" y="2283718"/>
            <a:ext cx="5724128" cy="576064"/>
          </a:xfrm>
        </p:spPr>
        <p:txBody>
          <a:bodyPr/>
          <a:lstStyle/>
          <a:p>
            <a:r>
              <a:rPr lang="en-GB" altLang="nl-NL" sz="2800" b="1" dirty="0"/>
              <a:t>GLP-1 Receptor Agonists</a:t>
            </a:r>
            <a:endParaRPr lang="en-GB" altLang="nl-NL" sz="2800" dirty="0"/>
          </a:p>
        </p:txBody>
      </p:sp>
      <p:pic>
        <p:nvPicPr>
          <p:cNvPr id="4" name="Graphique 3" descr="Aiguille">
            <a:extLst>
              <a:ext uri="{FF2B5EF4-FFF2-40B4-BE49-F238E27FC236}">
                <a16:creationId xmlns:a16="http://schemas.microsoft.com/office/drawing/2014/main" id="{A4E0DE21-D112-493F-970A-EC68271CC2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9632" y="1970534"/>
            <a:ext cx="1202432" cy="1202432"/>
          </a:xfrm>
          <a:prstGeom prst="rect">
            <a:avLst/>
          </a:prstGeom>
        </p:spPr>
      </p:pic>
    </p:spTree>
    <p:extLst>
      <p:ext uri="{BB962C8B-B14F-4D97-AF65-F5344CB8AC3E}">
        <p14:creationId xmlns:p14="http://schemas.microsoft.com/office/powerpoint/2010/main" val="3023087505"/>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517DD33-9A68-486D-9564-74BA0CDEF7B5}"/>
              </a:ext>
            </a:extLst>
          </p:cNvPr>
          <p:cNvSpPr>
            <a:spLocks noGrp="1"/>
          </p:cNvSpPr>
          <p:nvPr>
            <p:ph type="body" sz="quarter" idx="10"/>
          </p:nvPr>
        </p:nvSpPr>
        <p:spPr/>
        <p:txBody>
          <a:bodyPr/>
          <a:lstStyle/>
          <a:p>
            <a:r>
              <a:rPr lang="fr-FR" dirty="0" err="1"/>
              <a:t>Incretino-mimetics</a:t>
            </a:r>
            <a:endParaRPr lang="fr-FR" dirty="0"/>
          </a:p>
        </p:txBody>
      </p:sp>
      <p:pic>
        <p:nvPicPr>
          <p:cNvPr id="4" name="Image 3">
            <a:extLst>
              <a:ext uri="{FF2B5EF4-FFF2-40B4-BE49-F238E27FC236}">
                <a16:creationId xmlns:a16="http://schemas.microsoft.com/office/drawing/2014/main" id="{9E03C7B5-1CE5-41AF-8A01-EFEB3CEDB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915566"/>
            <a:ext cx="5688632" cy="4086390"/>
          </a:xfrm>
          <a:prstGeom prst="rect">
            <a:avLst/>
          </a:prstGeom>
        </p:spPr>
      </p:pic>
      <p:sp>
        <p:nvSpPr>
          <p:cNvPr id="5" name="ZoneTexte 4">
            <a:extLst>
              <a:ext uri="{FF2B5EF4-FFF2-40B4-BE49-F238E27FC236}">
                <a16:creationId xmlns:a16="http://schemas.microsoft.com/office/drawing/2014/main" id="{A5982704-02C4-4B0D-91C0-07F6D01DD7A0}"/>
              </a:ext>
            </a:extLst>
          </p:cNvPr>
          <p:cNvSpPr txBox="1"/>
          <p:nvPr/>
        </p:nvSpPr>
        <p:spPr>
          <a:xfrm>
            <a:off x="35496" y="4894234"/>
            <a:ext cx="6612715" cy="215444"/>
          </a:xfrm>
          <a:prstGeom prst="rect">
            <a:avLst/>
          </a:prstGeom>
          <a:noFill/>
        </p:spPr>
        <p:txBody>
          <a:bodyPr wrap="square">
            <a:spAutoFit/>
          </a:bodyPr>
          <a:lstStyle/>
          <a:p>
            <a:r>
              <a:rPr lang="en-GB" sz="800" b="0" i="1" dirty="0">
                <a:solidFill>
                  <a:srgbClr val="242424"/>
                </a:solidFill>
                <a:effectLst/>
                <a:latin typeface="Segoe UI" panose="020B0502040204020203" pitchFamily="34" charset="0"/>
              </a:rPr>
              <a:t>MA. </a:t>
            </a:r>
            <a:r>
              <a:rPr lang="en-GB" sz="800" b="0" i="1" dirty="0" err="1">
                <a:solidFill>
                  <a:srgbClr val="242424"/>
                </a:solidFill>
                <a:effectLst/>
                <a:latin typeface="Segoe UI" panose="020B0502040204020203" pitchFamily="34" charset="0"/>
              </a:rPr>
              <a:t>Nauck</a:t>
            </a:r>
            <a:r>
              <a:rPr lang="en-GB" sz="800" b="0" i="1" dirty="0">
                <a:solidFill>
                  <a:srgbClr val="242424"/>
                </a:solidFill>
                <a:effectLst/>
                <a:latin typeface="Segoe UI" panose="020B0502040204020203" pitchFamily="34" charset="0"/>
              </a:rPr>
              <a:t> et al. Mol </a:t>
            </a:r>
            <a:r>
              <a:rPr lang="en-GB" sz="800" b="0" i="1" dirty="0" err="1">
                <a:solidFill>
                  <a:srgbClr val="242424"/>
                </a:solidFill>
                <a:effectLst/>
                <a:latin typeface="Segoe UI" panose="020B0502040204020203" pitchFamily="34" charset="0"/>
              </a:rPr>
              <a:t>Metab</a:t>
            </a:r>
            <a:r>
              <a:rPr lang="en-GB" sz="800" i="1" dirty="0">
                <a:solidFill>
                  <a:srgbClr val="242424"/>
                </a:solidFill>
                <a:latin typeface="Segoe UI" panose="020B0502040204020203" pitchFamily="34" charset="0"/>
              </a:rPr>
              <a:t> </a:t>
            </a:r>
            <a:r>
              <a:rPr lang="en-GB" sz="800" b="0" i="1" dirty="0">
                <a:solidFill>
                  <a:srgbClr val="242424"/>
                </a:solidFill>
                <a:effectLst/>
                <a:latin typeface="Segoe UI" panose="020B0502040204020203" pitchFamily="34" charset="0"/>
              </a:rPr>
              <a:t>2021Apr; 46</a:t>
            </a:r>
            <a:endParaRPr lang="en-GB" sz="800" i="1" dirty="0"/>
          </a:p>
        </p:txBody>
      </p:sp>
    </p:spTree>
    <p:extLst>
      <p:ext uri="{BB962C8B-B14F-4D97-AF65-F5344CB8AC3E}">
        <p14:creationId xmlns:p14="http://schemas.microsoft.com/office/powerpoint/2010/main" val="1662020660"/>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42DAE36-2A66-4556-BC38-FF327718F25B}"/>
              </a:ext>
            </a:extLst>
          </p:cNvPr>
          <p:cNvSpPr>
            <a:spLocks noGrp="1"/>
          </p:cNvSpPr>
          <p:nvPr>
            <p:ph type="body" sz="quarter" idx="10"/>
          </p:nvPr>
        </p:nvSpPr>
        <p:spPr/>
        <p:txBody>
          <a:bodyPr/>
          <a:lstStyle/>
          <a:p>
            <a:r>
              <a:rPr lang="fr-FR" dirty="0" err="1"/>
              <a:t>Incrétino</a:t>
            </a:r>
            <a:r>
              <a:rPr lang="fr-FR" dirty="0"/>
              <a:t>-mimétiques</a:t>
            </a:r>
          </a:p>
        </p:txBody>
      </p:sp>
      <p:pic>
        <p:nvPicPr>
          <p:cNvPr id="5" name="Image 4">
            <a:extLst>
              <a:ext uri="{FF2B5EF4-FFF2-40B4-BE49-F238E27FC236}">
                <a16:creationId xmlns:a16="http://schemas.microsoft.com/office/drawing/2014/main" id="{F4FCDE6B-BD3A-4AEE-A233-54C77FC2F7A3}"/>
              </a:ext>
            </a:extLst>
          </p:cNvPr>
          <p:cNvPicPr>
            <a:picLocks noChangeAspect="1"/>
          </p:cNvPicPr>
          <p:nvPr/>
        </p:nvPicPr>
        <p:blipFill>
          <a:blip r:embed="rId3"/>
          <a:stretch>
            <a:fillRect/>
          </a:stretch>
        </p:blipFill>
        <p:spPr>
          <a:xfrm>
            <a:off x="683568" y="1131590"/>
            <a:ext cx="7334311" cy="3816424"/>
          </a:xfrm>
          <a:prstGeom prst="rect">
            <a:avLst/>
          </a:prstGeom>
        </p:spPr>
      </p:pic>
      <p:sp>
        <p:nvSpPr>
          <p:cNvPr id="4" name="ZoneTexte 3">
            <a:extLst>
              <a:ext uri="{FF2B5EF4-FFF2-40B4-BE49-F238E27FC236}">
                <a16:creationId xmlns:a16="http://schemas.microsoft.com/office/drawing/2014/main" id="{022F843D-B5B6-4922-BDC2-6ACE0F83067E}"/>
              </a:ext>
            </a:extLst>
          </p:cNvPr>
          <p:cNvSpPr txBox="1"/>
          <p:nvPr/>
        </p:nvSpPr>
        <p:spPr>
          <a:xfrm>
            <a:off x="35496" y="4894234"/>
            <a:ext cx="6612715" cy="215444"/>
          </a:xfrm>
          <a:prstGeom prst="rect">
            <a:avLst/>
          </a:prstGeom>
          <a:noFill/>
        </p:spPr>
        <p:txBody>
          <a:bodyPr wrap="square">
            <a:spAutoFit/>
          </a:bodyPr>
          <a:lstStyle/>
          <a:p>
            <a:r>
              <a:rPr lang="en-GB" sz="800" b="0" i="0" dirty="0">
                <a:solidFill>
                  <a:srgbClr val="242424"/>
                </a:solidFill>
                <a:effectLst/>
                <a:latin typeface="Segoe UI" panose="020B0502040204020203" pitchFamily="34" charset="0"/>
              </a:rPr>
              <a:t>Michael A. </a:t>
            </a:r>
            <a:r>
              <a:rPr lang="en-GB" sz="800" b="0" i="0" dirty="0" err="1">
                <a:solidFill>
                  <a:srgbClr val="242424"/>
                </a:solidFill>
                <a:effectLst/>
                <a:latin typeface="Segoe UI" panose="020B0502040204020203" pitchFamily="34" charset="0"/>
              </a:rPr>
              <a:t>Nauck</a:t>
            </a:r>
            <a:r>
              <a:rPr lang="en-GB" sz="800" b="0" i="0" dirty="0">
                <a:solidFill>
                  <a:srgbClr val="242424"/>
                </a:solidFill>
                <a:effectLst/>
                <a:latin typeface="Segoe UI" panose="020B0502040204020203" pitchFamily="34" charset="0"/>
              </a:rPr>
              <a:t> et al. MOLECULAR METABOLISM 46 (2021)</a:t>
            </a:r>
            <a:endParaRPr lang="en-GB" sz="800" dirty="0"/>
          </a:p>
        </p:txBody>
      </p:sp>
    </p:spTree>
    <p:extLst>
      <p:ext uri="{BB962C8B-B14F-4D97-AF65-F5344CB8AC3E}">
        <p14:creationId xmlns:p14="http://schemas.microsoft.com/office/powerpoint/2010/main" val="2233229083"/>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158B29C-0FD2-4A47-91DC-45986754B7B8}"/>
              </a:ext>
            </a:extLst>
          </p:cNvPr>
          <p:cNvSpPr>
            <a:spLocks noGrp="1"/>
          </p:cNvSpPr>
          <p:nvPr>
            <p:ph type="body" sz="quarter" idx="10"/>
          </p:nvPr>
        </p:nvSpPr>
        <p:spPr/>
        <p:txBody>
          <a:bodyPr/>
          <a:lstStyle/>
          <a:p>
            <a:r>
              <a:rPr lang="fr-FR" sz="2400" dirty="0"/>
              <a:t>GLP1 </a:t>
            </a:r>
            <a:r>
              <a:rPr lang="fr-FR" sz="2400" dirty="0" err="1"/>
              <a:t>levels</a:t>
            </a:r>
            <a:r>
              <a:rPr lang="fr-FR" sz="2400" dirty="0"/>
              <a:t> </a:t>
            </a:r>
            <a:r>
              <a:rPr lang="fr-FR" sz="2400" dirty="0" err="1"/>
              <a:t>explain</a:t>
            </a:r>
            <a:r>
              <a:rPr lang="fr-FR" sz="2400" dirty="0"/>
              <a:t> </a:t>
            </a:r>
            <a:r>
              <a:rPr lang="fr-FR" sz="2400" dirty="0" err="1"/>
              <a:t>differences</a:t>
            </a:r>
            <a:r>
              <a:rPr lang="fr-FR" sz="2400" dirty="0"/>
              <a:t> in </a:t>
            </a:r>
            <a:r>
              <a:rPr lang="fr-FR" sz="2400" dirty="0" err="1"/>
              <a:t>efficacy</a:t>
            </a:r>
            <a:r>
              <a:rPr lang="fr-FR" sz="2400" dirty="0"/>
              <a:t>/</a:t>
            </a:r>
            <a:r>
              <a:rPr lang="fr-FR" sz="2400" dirty="0" err="1"/>
              <a:t>tolerance</a:t>
            </a:r>
            <a:endParaRPr lang="fr-FR" sz="2400" dirty="0"/>
          </a:p>
        </p:txBody>
      </p:sp>
      <p:pic>
        <p:nvPicPr>
          <p:cNvPr id="3" name="Image 2">
            <a:extLst>
              <a:ext uri="{FF2B5EF4-FFF2-40B4-BE49-F238E27FC236}">
                <a16:creationId xmlns:a16="http://schemas.microsoft.com/office/drawing/2014/main" id="{4368C44F-CF47-4F0A-BBF9-324E332D3406}"/>
              </a:ext>
            </a:extLst>
          </p:cNvPr>
          <p:cNvPicPr>
            <a:picLocks noChangeAspect="1"/>
          </p:cNvPicPr>
          <p:nvPr/>
        </p:nvPicPr>
        <p:blipFill>
          <a:blip r:embed="rId2"/>
          <a:stretch>
            <a:fillRect/>
          </a:stretch>
        </p:blipFill>
        <p:spPr>
          <a:xfrm>
            <a:off x="1126769" y="843558"/>
            <a:ext cx="6541575" cy="4054191"/>
          </a:xfrm>
          <a:prstGeom prst="rect">
            <a:avLst/>
          </a:prstGeom>
        </p:spPr>
      </p:pic>
      <p:sp>
        <p:nvSpPr>
          <p:cNvPr id="5" name="ZoneTexte 4">
            <a:extLst>
              <a:ext uri="{FF2B5EF4-FFF2-40B4-BE49-F238E27FC236}">
                <a16:creationId xmlns:a16="http://schemas.microsoft.com/office/drawing/2014/main" id="{603F08C2-7AE7-4877-B246-02C2C9CE5EF2}"/>
              </a:ext>
            </a:extLst>
          </p:cNvPr>
          <p:cNvSpPr txBox="1"/>
          <p:nvPr/>
        </p:nvSpPr>
        <p:spPr>
          <a:xfrm>
            <a:off x="323528" y="4914807"/>
            <a:ext cx="4575940" cy="230832"/>
          </a:xfrm>
          <a:prstGeom prst="rect">
            <a:avLst/>
          </a:prstGeom>
          <a:noFill/>
        </p:spPr>
        <p:txBody>
          <a:bodyPr wrap="square">
            <a:spAutoFit/>
          </a:bodyPr>
          <a:lstStyle/>
          <a:p>
            <a:r>
              <a:rPr lang="en-GB" sz="900" i="1" dirty="0"/>
              <a:t>JJ Holst et al. Trends Mol Med, 2008 Apr;14(4):161-8</a:t>
            </a:r>
          </a:p>
        </p:txBody>
      </p:sp>
    </p:spTree>
    <p:extLst>
      <p:ext uri="{BB962C8B-B14F-4D97-AF65-F5344CB8AC3E}">
        <p14:creationId xmlns:p14="http://schemas.microsoft.com/office/powerpoint/2010/main" val="4029634836"/>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CA0316B-8F28-4B0C-B4F5-AEAF90C35DF4}"/>
              </a:ext>
            </a:extLst>
          </p:cNvPr>
          <p:cNvSpPr>
            <a:spLocks noGrp="1"/>
          </p:cNvSpPr>
          <p:nvPr>
            <p:ph type="body" sz="quarter" idx="10"/>
          </p:nvPr>
        </p:nvSpPr>
        <p:spPr>
          <a:xfrm>
            <a:off x="240655" y="128780"/>
            <a:ext cx="7488832" cy="576064"/>
          </a:xfrm>
        </p:spPr>
        <p:txBody>
          <a:bodyPr/>
          <a:lstStyle/>
          <a:p>
            <a:r>
              <a:rPr lang="en-US" altLang="fr-FR" sz="2000" dirty="0">
                <a:ln w="0"/>
                <a:solidFill>
                  <a:schemeClr val="tx1"/>
                </a:solidFill>
                <a:effectLst>
                  <a:outerShdw blurRad="38100" dist="19050" dir="2700000" algn="tl" rotWithShape="0">
                    <a:schemeClr val="dk1">
                      <a:alpha val="40000"/>
                    </a:schemeClr>
                  </a:outerShdw>
                </a:effectLst>
              </a:rPr>
              <a:t>GLP-1 activity is glucose-dependent in T2 diabetic patients</a:t>
            </a:r>
            <a:endParaRPr lang="fr-FR" sz="2000" dirty="0">
              <a:ln w="0"/>
              <a:solidFill>
                <a:schemeClr val="tx1"/>
              </a:solidFill>
              <a:effectLst>
                <a:outerShdw blurRad="38100" dist="19050" dir="2700000" algn="tl" rotWithShape="0">
                  <a:schemeClr val="dk1">
                    <a:alpha val="40000"/>
                  </a:schemeClr>
                </a:outerShdw>
              </a:effectLst>
            </a:endParaRPr>
          </a:p>
        </p:txBody>
      </p:sp>
      <p:grpSp>
        <p:nvGrpSpPr>
          <p:cNvPr id="324" name="Groupe 323">
            <a:extLst>
              <a:ext uri="{FF2B5EF4-FFF2-40B4-BE49-F238E27FC236}">
                <a16:creationId xmlns:a16="http://schemas.microsoft.com/office/drawing/2014/main" id="{C106C92B-A847-4D23-9E07-0396D44F64DB}"/>
              </a:ext>
            </a:extLst>
          </p:cNvPr>
          <p:cNvGrpSpPr/>
          <p:nvPr/>
        </p:nvGrpSpPr>
        <p:grpSpPr>
          <a:xfrm>
            <a:off x="1187624" y="826360"/>
            <a:ext cx="6480720" cy="4107710"/>
            <a:chOff x="1398442" y="915968"/>
            <a:chExt cx="6480720" cy="4107710"/>
          </a:xfrm>
        </p:grpSpPr>
        <p:sp>
          <p:nvSpPr>
            <p:cNvPr id="323" name="Rectangle 322">
              <a:extLst>
                <a:ext uri="{FF2B5EF4-FFF2-40B4-BE49-F238E27FC236}">
                  <a16:creationId xmlns:a16="http://schemas.microsoft.com/office/drawing/2014/main" id="{656BB05C-DFC2-4248-90CD-CDE83D821B16}"/>
                </a:ext>
              </a:extLst>
            </p:cNvPr>
            <p:cNvSpPr/>
            <p:nvPr/>
          </p:nvSpPr>
          <p:spPr>
            <a:xfrm>
              <a:off x="1398442" y="915968"/>
              <a:ext cx="6480720" cy="410445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22" name="Groupe 321">
              <a:extLst>
                <a:ext uri="{FF2B5EF4-FFF2-40B4-BE49-F238E27FC236}">
                  <a16:creationId xmlns:a16="http://schemas.microsoft.com/office/drawing/2014/main" id="{BA0A27A5-08D5-442B-90FD-231D33E12094}"/>
                </a:ext>
              </a:extLst>
            </p:cNvPr>
            <p:cNvGrpSpPr/>
            <p:nvPr/>
          </p:nvGrpSpPr>
          <p:grpSpPr>
            <a:xfrm>
              <a:off x="1475656" y="1035962"/>
              <a:ext cx="6378101" cy="3987716"/>
              <a:chOff x="1702939" y="853679"/>
              <a:chExt cx="6378101" cy="3987716"/>
            </a:xfrm>
          </p:grpSpPr>
          <p:grpSp>
            <p:nvGrpSpPr>
              <p:cNvPr id="164" name="Group 2">
                <a:extLst>
                  <a:ext uri="{FF2B5EF4-FFF2-40B4-BE49-F238E27FC236}">
                    <a16:creationId xmlns:a16="http://schemas.microsoft.com/office/drawing/2014/main" id="{3D9286FF-4E46-42B9-B7EA-3D9D862850EF}"/>
                  </a:ext>
                </a:extLst>
              </p:cNvPr>
              <p:cNvGrpSpPr>
                <a:grpSpLocks/>
              </p:cNvGrpSpPr>
              <p:nvPr/>
            </p:nvGrpSpPr>
            <p:grpSpPr bwMode="auto">
              <a:xfrm>
                <a:off x="3632597" y="1314450"/>
                <a:ext cx="1956536" cy="2890271"/>
                <a:chOff x="2254" y="1125"/>
                <a:chExt cx="1754" cy="2594"/>
              </a:xfrm>
            </p:grpSpPr>
            <p:sp>
              <p:nvSpPr>
                <p:cNvPr id="165" name="Text Box 3">
                  <a:extLst>
                    <a:ext uri="{FF2B5EF4-FFF2-40B4-BE49-F238E27FC236}">
                      <a16:creationId xmlns:a16="http://schemas.microsoft.com/office/drawing/2014/main" id="{6DCC70D6-06E5-4A67-B632-2F4A639A6B13}"/>
                    </a:ext>
                  </a:extLst>
                </p:cNvPr>
                <p:cNvSpPr txBox="1">
                  <a:spLocks noChangeArrowheads="1"/>
                </p:cNvSpPr>
                <p:nvPr/>
              </p:nvSpPr>
              <p:spPr bwMode="auto">
                <a:xfrm>
                  <a:off x="3754" y="1350"/>
                  <a:ext cx="213"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1050">
                      <a:solidFill>
                        <a:srgbClr val="FFFFFF"/>
                      </a:solidFill>
                      <a:cs typeface="Arial" panose="020B0604020202020204" pitchFamily="34" charset="0"/>
                    </a:rPr>
                    <a:t>*</a:t>
                  </a:r>
                </a:p>
              </p:txBody>
            </p:sp>
            <p:sp>
              <p:nvSpPr>
                <p:cNvPr id="166" name="Text Box 4">
                  <a:extLst>
                    <a:ext uri="{FF2B5EF4-FFF2-40B4-BE49-F238E27FC236}">
                      <a16:creationId xmlns:a16="http://schemas.microsoft.com/office/drawing/2014/main" id="{295517AC-078A-4D2E-8116-C5B1E14504C1}"/>
                    </a:ext>
                  </a:extLst>
                </p:cNvPr>
                <p:cNvSpPr txBox="1">
                  <a:spLocks noChangeArrowheads="1"/>
                </p:cNvSpPr>
                <p:nvPr/>
              </p:nvSpPr>
              <p:spPr bwMode="auto">
                <a:xfrm>
                  <a:off x="2885" y="1189"/>
                  <a:ext cx="20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a:solidFill>
                        <a:srgbClr val="FFFFFF"/>
                      </a:solidFill>
                      <a:cs typeface="Arial" panose="020B0604020202020204" pitchFamily="34" charset="0"/>
                    </a:rPr>
                    <a:t>*</a:t>
                  </a:r>
                </a:p>
              </p:txBody>
            </p:sp>
            <p:grpSp>
              <p:nvGrpSpPr>
                <p:cNvPr id="167" name="Group 5">
                  <a:extLst>
                    <a:ext uri="{FF2B5EF4-FFF2-40B4-BE49-F238E27FC236}">
                      <a16:creationId xmlns:a16="http://schemas.microsoft.com/office/drawing/2014/main" id="{E83EDD4C-9A01-44D2-86CC-E9F23CBF9335}"/>
                    </a:ext>
                  </a:extLst>
                </p:cNvPr>
                <p:cNvGrpSpPr>
                  <a:grpSpLocks/>
                </p:cNvGrpSpPr>
                <p:nvPr/>
              </p:nvGrpSpPr>
              <p:grpSpPr bwMode="auto">
                <a:xfrm>
                  <a:off x="2254" y="1125"/>
                  <a:ext cx="1754" cy="2594"/>
                  <a:chOff x="2388" y="1235"/>
                  <a:chExt cx="1151" cy="2400"/>
                </a:xfrm>
              </p:grpSpPr>
              <p:sp>
                <p:nvSpPr>
                  <p:cNvPr id="168" name="Text Box 6">
                    <a:extLst>
                      <a:ext uri="{FF2B5EF4-FFF2-40B4-BE49-F238E27FC236}">
                        <a16:creationId xmlns:a16="http://schemas.microsoft.com/office/drawing/2014/main" id="{447C9F3A-58E8-4BEA-A1AE-16928FD49F0A}"/>
                      </a:ext>
                    </a:extLst>
                  </p:cNvPr>
                  <p:cNvSpPr txBox="1">
                    <a:spLocks noChangeArrowheads="1"/>
                  </p:cNvSpPr>
                  <p:nvPr/>
                </p:nvSpPr>
                <p:spPr bwMode="auto">
                  <a:xfrm>
                    <a:off x="2388" y="2586"/>
                    <a:ext cx="1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a:solidFill>
                          <a:srgbClr val="FFFFFF"/>
                        </a:solidFill>
                        <a:cs typeface="Arial" panose="020B0604020202020204" pitchFamily="34" charset="0"/>
                      </a:rPr>
                      <a:t>*</a:t>
                    </a:r>
                  </a:p>
                </p:txBody>
              </p:sp>
              <p:sp>
                <p:nvSpPr>
                  <p:cNvPr id="169" name="Text Box 7">
                    <a:extLst>
                      <a:ext uri="{FF2B5EF4-FFF2-40B4-BE49-F238E27FC236}">
                        <a16:creationId xmlns:a16="http://schemas.microsoft.com/office/drawing/2014/main" id="{EB3D5277-EA5F-430A-BDEF-F6C30E22C0A3}"/>
                      </a:ext>
                    </a:extLst>
                  </p:cNvPr>
                  <p:cNvSpPr txBox="1">
                    <a:spLocks noChangeArrowheads="1"/>
                  </p:cNvSpPr>
                  <p:nvPr/>
                </p:nvSpPr>
                <p:spPr bwMode="auto">
                  <a:xfrm>
                    <a:off x="2534" y="2595"/>
                    <a:ext cx="1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a:solidFill>
                          <a:srgbClr val="FFFFFF"/>
                        </a:solidFill>
                        <a:cs typeface="Arial" panose="020B0604020202020204" pitchFamily="34" charset="0"/>
                      </a:rPr>
                      <a:t>*</a:t>
                    </a:r>
                  </a:p>
                </p:txBody>
              </p:sp>
              <p:sp>
                <p:nvSpPr>
                  <p:cNvPr id="170" name="Text Box 8">
                    <a:extLst>
                      <a:ext uri="{FF2B5EF4-FFF2-40B4-BE49-F238E27FC236}">
                        <a16:creationId xmlns:a16="http://schemas.microsoft.com/office/drawing/2014/main" id="{B3B8A19C-19BF-4014-9EA6-DDB772DFD863}"/>
                      </a:ext>
                    </a:extLst>
                  </p:cNvPr>
                  <p:cNvSpPr txBox="1">
                    <a:spLocks noChangeArrowheads="1"/>
                  </p:cNvSpPr>
                  <p:nvPr/>
                </p:nvSpPr>
                <p:spPr bwMode="auto">
                  <a:xfrm>
                    <a:off x="2671" y="2533"/>
                    <a:ext cx="1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dirty="0">
                        <a:solidFill>
                          <a:srgbClr val="FFFFFF"/>
                        </a:solidFill>
                        <a:cs typeface="Arial" panose="020B0604020202020204" pitchFamily="34" charset="0"/>
                      </a:rPr>
                      <a:t>*</a:t>
                    </a:r>
                  </a:p>
                </p:txBody>
              </p:sp>
              <p:sp>
                <p:nvSpPr>
                  <p:cNvPr id="171" name="Text Box 9">
                    <a:extLst>
                      <a:ext uri="{FF2B5EF4-FFF2-40B4-BE49-F238E27FC236}">
                        <a16:creationId xmlns:a16="http://schemas.microsoft.com/office/drawing/2014/main" id="{EBFE2D0A-BB80-451E-9756-52CBC642DB2A}"/>
                      </a:ext>
                    </a:extLst>
                  </p:cNvPr>
                  <p:cNvSpPr txBox="1">
                    <a:spLocks noChangeArrowheads="1"/>
                  </p:cNvSpPr>
                  <p:nvPr/>
                </p:nvSpPr>
                <p:spPr bwMode="auto">
                  <a:xfrm>
                    <a:off x="2813" y="2493"/>
                    <a:ext cx="1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a:solidFill>
                          <a:srgbClr val="FFFFFF"/>
                        </a:solidFill>
                        <a:cs typeface="Arial" panose="020B0604020202020204" pitchFamily="34" charset="0"/>
                      </a:rPr>
                      <a:t>*</a:t>
                    </a:r>
                  </a:p>
                </p:txBody>
              </p:sp>
              <p:sp>
                <p:nvSpPr>
                  <p:cNvPr id="172" name="Text Box 10">
                    <a:extLst>
                      <a:ext uri="{FF2B5EF4-FFF2-40B4-BE49-F238E27FC236}">
                        <a16:creationId xmlns:a16="http://schemas.microsoft.com/office/drawing/2014/main" id="{997B674E-5645-48B8-8EA0-98D3F1E453B4}"/>
                      </a:ext>
                    </a:extLst>
                  </p:cNvPr>
                  <p:cNvSpPr txBox="1">
                    <a:spLocks noChangeArrowheads="1"/>
                  </p:cNvSpPr>
                  <p:nvPr/>
                </p:nvSpPr>
                <p:spPr bwMode="auto">
                  <a:xfrm>
                    <a:off x="2945" y="2519"/>
                    <a:ext cx="1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a:solidFill>
                          <a:srgbClr val="FFFFFF"/>
                        </a:solidFill>
                        <a:cs typeface="Arial" panose="020B0604020202020204" pitchFamily="34" charset="0"/>
                      </a:rPr>
                      <a:t>*</a:t>
                    </a:r>
                  </a:p>
                </p:txBody>
              </p:sp>
              <p:sp>
                <p:nvSpPr>
                  <p:cNvPr id="173" name="Text Box 11">
                    <a:extLst>
                      <a:ext uri="{FF2B5EF4-FFF2-40B4-BE49-F238E27FC236}">
                        <a16:creationId xmlns:a16="http://schemas.microsoft.com/office/drawing/2014/main" id="{CC15C6D8-F427-46A0-80BE-0AE9F64A804D}"/>
                      </a:ext>
                    </a:extLst>
                  </p:cNvPr>
                  <p:cNvSpPr txBox="1">
                    <a:spLocks noChangeArrowheads="1"/>
                  </p:cNvSpPr>
                  <p:nvPr/>
                </p:nvSpPr>
                <p:spPr bwMode="auto">
                  <a:xfrm>
                    <a:off x="3091" y="2574"/>
                    <a:ext cx="1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a:solidFill>
                          <a:srgbClr val="FFFFFF"/>
                        </a:solidFill>
                        <a:cs typeface="Arial" panose="020B0604020202020204" pitchFamily="34" charset="0"/>
                      </a:rPr>
                      <a:t>*</a:t>
                    </a:r>
                  </a:p>
                </p:txBody>
              </p:sp>
              <p:sp>
                <p:nvSpPr>
                  <p:cNvPr id="174" name="Text Box 12">
                    <a:extLst>
                      <a:ext uri="{FF2B5EF4-FFF2-40B4-BE49-F238E27FC236}">
                        <a16:creationId xmlns:a16="http://schemas.microsoft.com/office/drawing/2014/main" id="{2285C9C8-E824-47C2-8A53-0E1796AED596}"/>
                      </a:ext>
                    </a:extLst>
                  </p:cNvPr>
                  <p:cNvSpPr txBox="1">
                    <a:spLocks noChangeArrowheads="1"/>
                  </p:cNvSpPr>
                  <p:nvPr/>
                </p:nvSpPr>
                <p:spPr bwMode="auto">
                  <a:xfrm>
                    <a:off x="3238" y="2604"/>
                    <a:ext cx="1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a:solidFill>
                          <a:srgbClr val="FFFFFF"/>
                        </a:solidFill>
                        <a:cs typeface="Arial" panose="020B0604020202020204" pitchFamily="34" charset="0"/>
                      </a:rPr>
                      <a:t>*</a:t>
                    </a:r>
                  </a:p>
                </p:txBody>
              </p:sp>
              <p:sp>
                <p:nvSpPr>
                  <p:cNvPr id="175" name="Text Box 13">
                    <a:extLst>
                      <a:ext uri="{FF2B5EF4-FFF2-40B4-BE49-F238E27FC236}">
                        <a16:creationId xmlns:a16="http://schemas.microsoft.com/office/drawing/2014/main" id="{DBA3043B-DBD5-425B-809D-A48EE117AE36}"/>
                      </a:ext>
                    </a:extLst>
                  </p:cNvPr>
                  <p:cNvSpPr txBox="1">
                    <a:spLocks noChangeArrowheads="1"/>
                  </p:cNvSpPr>
                  <p:nvPr/>
                </p:nvSpPr>
                <p:spPr bwMode="auto">
                  <a:xfrm>
                    <a:off x="3404" y="2619"/>
                    <a:ext cx="1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a:solidFill>
                          <a:srgbClr val="FFFFFF"/>
                        </a:solidFill>
                        <a:cs typeface="Arial" panose="020B0604020202020204" pitchFamily="34" charset="0"/>
                      </a:rPr>
                      <a:t>*</a:t>
                    </a:r>
                  </a:p>
                </p:txBody>
              </p:sp>
              <p:sp>
                <p:nvSpPr>
                  <p:cNvPr id="176" name="Text Box 14">
                    <a:extLst>
                      <a:ext uri="{FF2B5EF4-FFF2-40B4-BE49-F238E27FC236}">
                        <a16:creationId xmlns:a16="http://schemas.microsoft.com/office/drawing/2014/main" id="{4E614867-35FE-4B92-AAA4-31A4518266F9}"/>
                      </a:ext>
                    </a:extLst>
                  </p:cNvPr>
                  <p:cNvSpPr txBox="1">
                    <a:spLocks noChangeArrowheads="1"/>
                  </p:cNvSpPr>
                  <p:nvPr/>
                </p:nvSpPr>
                <p:spPr bwMode="auto">
                  <a:xfrm>
                    <a:off x="2536" y="3374"/>
                    <a:ext cx="1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a:solidFill>
                          <a:srgbClr val="FFFFFF"/>
                        </a:solidFill>
                        <a:cs typeface="Arial" panose="020B0604020202020204" pitchFamily="34" charset="0"/>
                      </a:rPr>
                      <a:t>*</a:t>
                    </a:r>
                  </a:p>
                </p:txBody>
              </p:sp>
              <p:sp>
                <p:nvSpPr>
                  <p:cNvPr id="177" name="Text Box 15">
                    <a:extLst>
                      <a:ext uri="{FF2B5EF4-FFF2-40B4-BE49-F238E27FC236}">
                        <a16:creationId xmlns:a16="http://schemas.microsoft.com/office/drawing/2014/main" id="{1CED607A-F8C3-41B6-B54C-9B8F77D5D5B9}"/>
                      </a:ext>
                    </a:extLst>
                  </p:cNvPr>
                  <p:cNvSpPr txBox="1">
                    <a:spLocks noChangeArrowheads="1"/>
                  </p:cNvSpPr>
                  <p:nvPr/>
                </p:nvSpPr>
                <p:spPr bwMode="auto">
                  <a:xfrm>
                    <a:off x="2961" y="3443"/>
                    <a:ext cx="1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a:solidFill>
                          <a:srgbClr val="FFFFFF"/>
                        </a:solidFill>
                        <a:cs typeface="Arial" panose="020B0604020202020204" pitchFamily="34" charset="0"/>
                      </a:rPr>
                      <a:t>*</a:t>
                    </a:r>
                  </a:p>
                </p:txBody>
              </p:sp>
              <p:sp>
                <p:nvSpPr>
                  <p:cNvPr id="178" name="Text Box 16">
                    <a:extLst>
                      <a:ext uri="{FF2B5EF4-FFF2-40B4-BE49-F238E27FC236}">
                        <a16:creationId xmlns:a16="http://schemas.microsoft.com/office/drawing/2014/main" id="{0A7797B6-2767-4287-A09A-96CA5C3ABBAB}"/>
                      </a:ext>
                    </a:extLst>
                  </p:cNvPr>
                  <p:cNvSpPr txBox="1">
                    <a:spLocks noChangeArrowheads="1"/>
                  </p:cNvSpPr>
                  <p:nvPr/>
                </p:nvSpPr>
                <p:spPr bwMode="auto">
                  <a:xfrm>
                    <a:off x="2668" y="3395"/>
                    <a:ext cx="1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a:solidFill>
                          <a:srgbClr val="FFFFFF"/>
                        </a:solidFill>
                        <a:cs typeface="Arial" panose="020B0604020202020204" pitchFamily="34" charset="0"/>
                      </a:rPr>
                      <a:t>*</a:t>
                    </a:r>
                  </a:p>
                </p:txBody>
              </p:sp>
              <p:sp>
                <p:nvSpPr>
                  <p:cNvPr id="179" name="Text Box 17">
                    <a:extLst>
                      <a:ext uri="{FF2B5EF4-FFF2-40B4-BE49-F238E27FC236}">
                        <a16:creationId xmlns:a16="http://schemas.microsoft.com/office/drawing/2014/main" id="{FF797E3E-60AA-4E9C-BB08-02536D4D3A17}"/>
                      </a:ext>
                    </a:extLst>
                  </p:cNvPr>
                  <p:cNvSpPr txBox="1">
                    <a:spLocks noChangeArrowheads="1"/>
                  </p:cNvSpPr>
                  <p:nvPr/>
                </p:nvSpPr>
                <p:spPr bwMode="auto">
                  <a:xfrm>
                    <a:off x="2815" y="3434"/>
                    <a:ext cx="1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a:solidFill>
                          <a:srgbClr val="FFFFFF"/>
                        </a:solidFill>
                        <a:cs typeface="Arial" panose="020B0604020202020204" pitchFamily="34" charset="0"/>
                      </a:rPr>
                      <a:t>*</a:t>
                    </a:r>
                  </a:p>
                </p:txBody>
              </p:sp>
              <p:sp>
                <p:nvSpPr>
                  <p:cNvPr id="180" name="Text Box 18">
                    <a:extLst>
                      <a:ext uri="{FF2B5EF4-FFF2-40B4-BE49-F238E27FC236}">
                        <a16:creationId xmlns:a16="http://schemas.microsoft.com/office/drawing/2014/main" id="{2CB9A7B1-EA5D-443E-9F0A-B459416C8237}"/>
                      </a:ext>
                    </a:extLst>
                  </p:cNvPr>
                  <p:cNvSpPr txBox="1">
                    <a:spLocks noChangeArrowheads="1"/>
                  </p:cNvSpPr>
                  <p:nvPr/>
                </p:nvSpPr>
                <p:spPr bwMode="auto">
                  <a:xfrm>
                    <a:off x="2526" y="1301"/>
                    <a:ext cx="1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a:solidFill>
                          <a:srgbClr val="FFFFFF"/>
                        </a:solidFill>
                        <a:cs typeface="Arial" panose="020B0604020202020204" pitchFamily="34" charset="0"/>
                      </a:rPr>
                      <a:t>*</a:t>
                    </a:r>
                  </a:p>
                </p:txBody>
              </p:sp>
              <p:sp>
                <p:nvSpPr>
                  <p:cNvPr id="181" name="Text Box 19">
                    <a:extLst>
                      <a:ext uri="{FF2B5EF4-FFF2-40B4-BE49-F238E27FC236}">
                        <a16:creationId xmlns:a16="http://schemas.microsoft.com/office/drawing/2014/main" id="{107DD706-8A23-40CE-B24C-A7458509A80E}"/>
                      </a:ext>
                    </a:extLst>
                  </p:cNvPr>
                  <p:cNvSpPr txBox="1">
                    <a:spLocks noChangeArrowheads="1"/>
                  </p:cNvSpPr>
                  <p:nvPr/>
                </p:nvSpPr>
                <p:spPr bwMode="auto">
                  <a:xfrm>
                    <a:off x="2660" y="1235"/>
                    <a:ext cx="1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a:solidFill>
                          <a:srgbClr val="FFFFFF"/>
                        </a:solidFill>
                        <a:cs typeface="Arial" panose="020B0604020202020204" pitchFamily="34" charset="0"/>
                      </a:rPr>
                      <a:t>*</a:t>
                    </a:r>
                  </a:p>
                </p:txBody>
              </p:sp>
              <p:sp>
                <p:nvSpPr>
                  <p:cNvPr id="182" name="Text Box 20">
                    <a:extLst>
                      <a:ext uri="{FF2B5EF4-FFF2-40B4-BE49-F238E27FC236}">
                        <a16:creationId xmlns:a16="http://schemas.microsoft.com/office/drawing/2014/main" id="{68A075F1-57A9-42B4-9413-84437FB77D8A}"/>
                      </a:ext>
                    </a:extLst>
                  </p:cNvPr>
                  <p:cNvSpPr txBox="1">
                    <a:spLocks noChangeArrowheads="1"/>
                  </p:cNvSpPr>
                  <p:nvPr/>
                </p:nvSpPr>
                <p:spPr bwMode="auto">
                  <a:xfrm>
                    <a:off x="2940" y="1347"/>
                    <a:ext cx="1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a:solidFill>
                          <a:srgbClr val="FFFFFF"/>
                        </a:solidFill>
                        <a:cs typeface="Arial" panose="020B0604020202020204" pitchFamily="34" charset="0"/>
                      </a:rPr>
                      <a:t>*</a:t>
                    </a:r>
                  </a:p>
                </p:txBody>
              </p:sp>
              <p:sp>
                <p:nvSpPr>
                  <p:cNvPr id="183" name="Text Box 21">
                    <a:extLst>
                      <a:ext uri="{FF2B5EF4-FFF2-40B4-BE49-F238E27FC236}">
                        <a16:creationId xmlns:a16="http://schemas.microsoft.com/office/drawing/2014/main" id="{1551430A-EBFF-443D-91B0-22D9DFA3638B}"/>
                      </a:ext>
                    </a:extLst>
                  </p:cNvPr>
                  <p:cNvSpPr txBox="1">
                    <a:spLocks noChangeArrowheads="1"/>
                  </p:cNvSpPr>
                  <p:nvPr/>
                </p:nvSpPr>
                <p:spPr bwMode="auto">
                  <a:xfrm>
                    <a:off x="3085" y="1400"/>
                    <a:ext cx="1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a:solidFill>
                          <a:srgbClr val="FFFFFF"/>
                        </a:solidFill>
                        <a:cs typeface="Arial" panose="020B0604020202020204" pitchFamily="34" charset="0"/>
                      </a:rPr>
                      <a:t>*</a:t>
                    </a:r>
                  </a:p>
                </p:txBody>
              </p:sp>
              <p:sp>
                <p:nvSpPr>
                  <p:cNvPr id="184" name="Text Box 22">
                    <a:extLst>
                      <a:ext uri="{FF2B5EF4-FFF2-40B4-BE49-F238E27FC236}">
                        <a16:creationId xmlns:a16="http://schemas.microsoft.com/office/drawing/2014/main" id="{085CC631-851C-4467-86D8-482248A918C7}"/>
                      </a:ext>
                    </a:extLst>
                  </p:cNvPr>
                  <p:cNvSpPr txBox="1">
                    <a:spLocks noChangeArrowheads="1"/>
                  </p:cNvSpPr>
                  <p:nvPr/>
                </p:nvSpPr>
                <p:spPr bwMode="auto">
                  <a:xfrm>
                    <a:off x="3231" y="1446"/>
                    <a:ext cx="1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a:solidFill>
                          <a:srgbClr val="FFFFFF"/>
                        </a:solidFill>
                        <a:cs typeface="Arial" panose="020B0604020202020204" pitchFamily="34" charset="0"/>
                      </a:rPr>
                      <a:t>*</a:t>
                    </a:r>
                  </a:p>
                </p:txBody>
              </p:sp>
            </p:grpSp>
          </p:grpSp>
          <p:sp>
            <p:nvSpPr>
              <p:cNvPr id="185" name="Line 24">
                <a:extLst>
                  <a:ext uri="{FF2B5EF4-FFF2-40B4-BE49-F238E27FC236}">
                    <a16:creationId xmlns:a16="http://schemas.microsoft.com/office/drawing/2014/main" id="{C0CDFBB4-9DA1-458D-AFCB-22454A5CE08D}"/>
                  </a:ext>
                </a:extLst>
              </p:cNvPr>
              <p:cNvSpPr>
                <a:spLocks noChangeShapeType="1"/>
              </p:cNvSpPr>
              <p:nvPr/>
            </p:nvSpPr>
            <p:spPr bwMode="auto">
              <a:xfrm flipH="1">
                <a:off x="2536032" y="2362200"/>
                <a:ext cx="51197" cy="119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Lst>
            </p:spPr>
            <p:txBody>
              <a:bodyPr/>
              <a:lstStyle/>
              <a:p>
                <a:pPr defTabSz="685800" eaLnBrk="0" fontAlgn="base" latinLnBrk="0" hangingPunct="0">
                  <a:spcBef>
                    <a:spcPct val="0"/>
                  </a:spcBef>
                  <a:spcAft>
                    <a:spcPct val="0"/>
                  </a:spcAft>
                </a:pPr>
                <a:endParaRPr lang="fr-FR">
                  <a:solidFill>
                    <a:srgbClr val="FFFFFF"/>
                  </a:solidFill>
                  <a:latin typeface="Arial" panose="020B0604020202020204" pitchFamily="34" charset="0"/>
                </a:endParaRPr>
              </a:p>
            </p:txBody>
          </p:sp>
          <p:sp>
            <p:nvSpPr>
              <p:cNvPr id="186" name="Line 25">
                <a:extLst>
                  <a:ext uri="{FF2B5EF4-FFF2-40B4-BE49-F238E27FC236}">
                    <a16:creationId xmlns:a16="http://schemas.microsoft.com/office/drawing/2014/main" id="{5A873059-2A05-40CF-AAB2-88E67D781CBD}"/>
                  </a:ext>
                </a:extLst>
              </p:cNvPr>
              <p:cNvSpPr>
                <a:spLocks noChangeShapeType="1"/>
              </p:cNvSpPr>
              <p:nvPr/>
            </p:nvSpPr>
            <p:spPr bwMode="auto">
              <a:xfrm>
                <a:off x="3545172" y="1509560"/>
                <a:ext cx="0" cy="29432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latinLnBrk="0" hangingPunct="0">
                  <a:spcBef>
                    <a:spcPct val="0"/>
                  </a:spcBef>
                  <a:spcAft>
                    <a:spcPct val="0"/>
                  </a:spcAft>
                </a:pPr>
                <a:endParaRPr lang="fr-FR">
                  <a:solidFill>
                    <a:srgbClr val="FFFFFF"/>
                  </a:solidFill>
                  <a:latin typeface="Arial" panose="020B0604020202020204" pitchFamily="34" charset="0"/>
                </a:endParaRPr>
              </a:p>
            </p:txBody>
          </p:sp>
          <p:sp>
            <p:nvSpPr>
              <p:cNvPr id="187" name="Rectangle 26">
                <a:extLst>
                  <a:ext uri="{FF2B5EF4-FFF2-40B4-BE49-F238E27FC236}">
                    <a16:creationId xmlns:a16="http://schemas.microsoft.com/office/drawing/2014/main" id="{744ABFD1-91D8-4898-A2F9-E2E9DE0140F2}"/>
                  </a:ext>
                </a:extLst>
              </p:cNvPr>
              <p:cNvSpPr>
                <a:spLocks noChangeArrowheads="1"/>
              </p:cNvSpPr>
              <p:nvPr/>
            </p:nvSpPr>
            <p:spPr bwMode="auto">
              <a:xfrm>
                <a:off x="6673454" y="1316832"/>
                <a:ext cx="655628" cy="39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1050" b="1">
                    <a:solidFill>
                      <a:srgbClr val="FFFFFF"/>
                    </a:solidFill>
                    <a:cs typeface="Arial" panose="020B0604020202020204" pitchFamily="34" charset="0"/>
                  </a:rPr>
                  <a:t>Placebo</a:t>
                </a:r>
              </a:p>
              <a:p>
                <a:pPr defTabSz="685800" eaLnBrk="0" fontAlgn="base" latinLnBrk="0" hangingPunct="0">
                  <a:spcBef>
                    <a:spcPct val="0"/>
                  </a:spcBef>
                  <a:spcAft>
                    <a:spcPct val="0"/>
                  </a:spcAft>
                  <a:buClrTx/>
                  <a:buSzTx/>
                  <a:buNone/>
                </a:pPr>
                <a:r>
                  <a:rPr lang="en-US" altLang="fr-FR" sz="1050" b="1">
                    <a:solidFill>
                      <a:srgbClr val="FFFFFF"/>
                    </a:solidFill>
                    <a:cs typeface="Arial" panose="020B0604020202020204" pitchFamily="34" charset="0"/>
                  </a:rPr>
                  <a:t>GLP-1</a:t>
                </a:r>
              </a:p>
            </p:txBody>
          </p:sp>
          <p:sp>
            <p:nvSpPr>
              <p:cNvPr id="188" name="Text Box 27">
                <a:extLst>
                  <a:ext uri="{FF2B5EF4-FFF2-40B4-BE49-F238E27FC236}">
                    <a16:creationId xmlns:a16="http://schemas.microsoft.com/office/drawing/2014/main" id="{223CCF3F-A87F-41AB-81C3-DF5069A10D42}"/>
                  </a:ext>
                </a:extLst>
              </p:cNvPr>
              <p:cNvSpPr txBox="1">
                <a:spLocks noChangeArrowheads="1"/>
              </p:cNvSpPr>
              <p:nvPr/>
            </p:nvSpPr>
            <p:spPr bwMode="auto">
              <a:xfrm>
                <a:off x="4204098" y="4587479"/>
                <a:ext cx="98456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1050" b="1">
                    <a:solidFill>
                      <a:srgbClr val="FFFFFF"/>
                    </a:solidFill>
                    <a:cs typeface="Arial" panose="020B0604020202020204" pitchFamily="34" charset="0"/>
                  </a:rPr>
                  <a:t>Temps (min)</a:t>
                </a:r>
              </a:p>
            </p:txBody>
          </p:sp>
          <p:sp>
            <p:nvSpPr>
              <p:cNvPr id="189" name="Text Box 28">
                <a:extLst>
                  <a:ext uri="{FF2B5EF4-FFF2-40B4-BE49-F238E27FC236}">
                    <a16:creationId xmlns:a16="http://schemas.microsoft.com/office/drawing/2014/main" id="{A6F01E08-7EF4-4BC0-B3FD-9E410C9B5C8B}"/>
                  </a:ext>
                </a:extLst>
              </p:cNvPr>
              <p:cNvSpPr txBox="1">
                <a:spLocks noChangeArrowheads="1"/>
              </p:cNvSpPr>
              <p:nvPr/>
            </p:nvSpPr>
            <p:spPr bwMode="auto">
              <a:xfrm>
                <a:off x="6496050" y="1874044"/>
                <a:ext cx="139065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eaLnBrk="0" fontAlgn="base" latinLnBrk="0" hangingPunct="0">
                  <a:spcBef>
                    <a:spcPct val="0"/>
                  </a:spcBef>
                  <a:spcAft>
                    <a:spcPct val="0"/>
                  </a:spcAft>
                  <a:buClrTx/>
                  <a:buSzTx/>
                  <a:buNone/>
                </a:pPr>
                <a:r>
                  <a:rPr lang="en-US" altLang="fr-FR" sz="1050" b="1">
                    <a:solidFill>
                      <a:srgbClr val="FFFFFF"/>
                    </a:solidFill>
                    <a:cs typeface="Arial" panose="020B0604020202020204" pitchFamily="34" charset="0"/>
                  </a:rPr>
                  <a:t>*p&lt;.05</a:t>
                </a:r>
              </a:p>
            </p:txBody>
          </p:sp>
          <p:sp>
            <p:nvSpPr>
              <p:cNvPr id="190" name="Text Box 29">
                <a:extLst>
                  <a:ext uri="{FF2B5EF4-FFF2-40B4-BE49-F238E27FC236}">
                    <a16:creationId xmlns:a16="http://schemas.microsoft.com/office/drawing/2014/main" id="{5544D9F9-2D8C-4468-9EBB-754FE1EF798D}"/>
                  </a:ext>
                </a:extLst>
              </p:cNvPr>
              <p:cNvSpPr txBox="1">
                <a:spLocks noChangeArrowheads="1"/>
              </p:cNvSpPr>
              <p:nvPr/>
            </p:nvSpPr>
            <p:spPr bwMode="auto">
              <a:xfrm>
                <a:off x="1960038" y="2690813"/>
                <a:ext cx="69121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eaLnBrk="0" fontAlgn="base" latinLnBrk="0" hangingPunct="0">
                  <a:spcBef>
                    <a:spcPct val="0"/>
                  </a:spcBef>
                  <a:spcAft>
                    <a:spcPct val="0"/>
                  </a:spcAft>
                  <a:buClrTx/>
                  <a:buSzTx/>
                  <a:buNone/>
                </a:pPr>
                <a:r>
                  <a:rPr lang="en-US" altLang="fr-FR" sz="1050" b="1">
                    <a:solidFill>
                      <a:srgbClr val="FFFFFF"/>
                    </a:solidFill>
                    <a:cs typeface="Arial" panose="020B0604020202020204" pitchFamily="34" charset="0"/>
                  </a:rPr>
                  <a:t>Insuline</a:t>
                </a:r>
              </a:p>
            </p:txBody>
          </p:sp>
          <p:sp>
            <p:nvSpPr>
              <p:cNvPr id="191" name="Text Box 30">
                <a:extLst>
                  <a:ext uri="{FF2B5EF4-FFF2-40B4-BE49-F238E27FC236}">
                    <a16:creationId xmlns:a16="http://schemas.microsoft.com/office/drawing/2014/main" id="{E56EBAB5-0214-41C2-ABB8-35EE2512E2E5}"/>
                  </a:ext>
                </a:extLst>
              </p:cNvPr>
              <p:cNvSpPr txBox="1">
                <a:spLocks noChangeArrowheads="1"/>
              </p:cNvSpPr>
              <p:nvPr/>
            </p:nvSpPr>
            <p:spPr bwMode="auto">
              <a:xfrm>
                <a:off x="1916454" y="3677841"/>
                <a:ext cx="8402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eaLnBrk="0" fontAlgn="base" latinLnBrk="0" hangingPunct="0">
                  <a:spcBef>
                    <a:spcPct val="0"/>
                  </a:spcBef>
                  <a:spcAft>
                    <a:spcPct val="0"/>
                  </a:spcAft>
                  <a:buClrTx/>
                  <a:buSzTx/>
                  <a:buNone/>
                </a:pPr>
                <a:r>
                  <a:rPr lang="en-US" altLang="fr-FR" sz="1050" b="1">
                    <a:solidFill>
                      <a:srgbClr val="FFFFFF"/>
                    </a:solidFill>
                    <a:cs typeface="Arial" panose="020B0604020202020204" pitchFamily="34" charset="0"/>
                  </a:rPr>
                  <a:t>Glucagon </a:t>
                </a:r>
              </a:p>
            </p:txBody>
          </p:sp>
          <p:sp>
            <p:nvSpPr>
              <p:cNvPr id="192" name="Text Box 31">
                <a:extLst>
                  <a:ext uri="{FF2B5EF4-FFF2-40B4-BE49-F238E27FC236}">
                    <a16:creationId xmlns:a16="http://schemas.microsoft.com/office/drawing/2014/main" id="{F72E163E-50C8-49C1-AF09-CC2A9087B31A}"/>
                  </a:ext>
                </a:extLst>
              </p:cNvPr>
              <p:cNvSpPr txBox="1">
                <a:spLocks noChangeArrowheads="1"/>
              </p:cNvSpPr>
              <p:nvPr/>
            </p:nvSpPr>
            <p:spPr bwMode="auto">
              <a:xfrm>
                <a:off x="1702939" y="1309688"/>
                <a:ext cx="12089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eaLnBrk="0" fontAlgn="base" latinLnBrk="0" hangingPunct="0">
                  <a:spcBef>
                    <a:spcPct val="0"/>
                  </a:spcBef>
                  <a:spcAft>
                    <a:spcPct val="0"/>
                  </a:spcAft>
                  <a:buClrTx/>
                  <a:buSzTx/>
                  <a:buNone/>
                </a:pPr>
                <a:r>
                  <a:rPr lang="en-US" altLang="fr-FR" sz="1050" b="1">
                    <a:solidFill>
                      <a:srgbClr val="FFFFFF"/>
                    </a:solidFill>
                    <a:cs typeface="Arial" panose="020B0604020202020204" pitchFamily="34" charset="0"/>
                  </a:rPr>
                  <a:t>Glycémie à jeun</a:t>
                </a:r>
              </a:p>
            </p:txBody>
          </p:sp>
          <p:sp>
            <p:nvSpPr>
              <p:cNvPr id="193" name="Text Box 32">
                <a:extLst>
                  <a:ext uri="{FF2B5EF4-FFF2-40B4-BE49-F238E27FC236}">
                    <a16:creationId xmlns:a16="http://schemas.microsoft.com/office/drawing/2014/main" id="{37136243-8778-433C-8114-2A8D35308D24}"/>
                  </a:ext>
                </a:extLst>
              </p:cNvPr>
              <p:cNvSpPr txBox="1">
                <a:spLocks noChangeArrowheads="1"/>
              </p:cNvSpPr>
              <p:nvPr/>
            </p:nvSpPr>
            <p:spPr bwMode="auto">
              <a:xfrm>
                <a:off x="5566172" y="1033463"/>
                <a:ext cx="3770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250</a:t>
                </a:r>
              </a:p>
            </p:txBody>
          </p:sp>
          <p:sp>
            <p:nvSpPr>
              <p:cNvPr id="194" name="Text Box 33">
                <a:extLst>
                  <a:ext uri="{FF2B5EF4-FFF2-40B4-BE49-F238E27FC236}">
                    <a16:creationId xmlns:a16="http://schemas.microsoft.com/office/drawing/2014/main" id="{6D5A029D-32D5-4267-B43D-D4086B9A3AE4}"/>
                  </a:ext>
                </a:extLst>
              </p:cNvPr>
              <p:cNvSpPr txBox="1">
                <a:spLocks noChangeArrowheads="1"/>
              </p:cNvSpPr>
              <p:nvPr/>
            </p:nvSpPr>
            <p:spPr bwMode="auto">
              <a:xfrm>
                <a:off x="2929340" y="2632472"/>
                <a:ext cx="3770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150</a:t>
                </a:r>
              </a:p>
            </p:txBody>
          </p:sp>
          <p:sp>
            <p:nvSpPr>
              <p:cNvPr id="195" name="Text Box 34">
                <a:extLst>
                  <a:ext uri="{FF2B5EF4-FFF2-40B4-BE49-F238E27FC236}">
                    <a16:creationId xmlns:a16="http://schemas.microsoft.com/office/drawing/2014/main" id="{233F0D1B-AB71-4503-B7F2-447423F88EAA}"/>
                  </a:ext>
                </a:extLst>
              </p:cNvPr>
              <p:cNvSpPr txBox="1">
                <a:spLocks noChangeArrowheads="1"/>
              </p:cNvSpPr>
              <p:nvPr/>
            </p:nvSpPr>
            <p:spPr bwMode="auto">
              <a:xfrm>
                <a:off x="3057580" y="4075510"/>
                <a:ext cx="2487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5</a:t>
                </a:r>
              </a:p>
            </p:txBody>
          </p:sp>
          <p:sp>
            <p:nvSpPr>
              <p:cNvPr id="196" name="Line 35">
                <a:extLst>
                  <a:ext uri="{FF2B5EF4-FFF2-40B4-BE49-F238E27FC236}">
                    <a16:creationId xmlns:a16="http://schemas.microsoft.com/office/drawing/2014/main" id="{A4731234-5203-4888-A9FF-A2B4CBEAA656}"/>
                  </a:ext>
                </a:extLst>
              </p:cNvPr>
              <p:cNvSpPr>
                <a:spLocks noChangeShapeType="1"/>
              </p:cNvSpPr>
              <p:nvPr/>
            </p:nvSpPr>
            <p:spPr bwMode="auto">
              <a:xfrm>
                <a:off x="3277791" y="2118123"/>
                <a:ext cx="0" cy="112990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latinLnBrk="0" hangingPunct="0">
                  <a:spcBef>
                    <a:spcPct val="0"/>
                  </a:spcBef>
                  <a:spcAft>
                    <a:spcPct val="0"/>
                  </a:spcAft>
                </a:pPr>
                <a:endParaRPr lang="fr-FR">
                  <a:solidFill>
                    <a:srgbClr val="FFFFFF"/>
                  </a:solidFill>
                  <a:latin typeface="Arial" panose="020B0604020202020204" pitchFamily="34" charset="0"/>
                </a:endParaRPr>
              </a:p>
            </p:txBody>
          </p:sp>
          <p:sp>
            <p:nvSpPr>
              <p:cNvPr id="197" name="Line 36">
                <a:extLst>
                  <a:ext uri="{FF2B5EF4-FFF2-40B4-BE49-F238E27FC236}">
                    <a16:creationId xmlns:a16="http://schemas.microsoft.com/office/drawing/2014/main" id="{F1F4194D-4C57-4E13-92F5-236101BDB56F}"/>
                  </a:ext>
                </a:extLst>
              </p:cNvPr>
              <p:cNvSpPr>
                <a:spLocks noChangeShapeType="1"/>
              </p:cNvSpPr>
              <p:nvPr/>
            </p:nvSpPr>
            <p:spPr bwMode="auto">
              <a:xfrm>
                <a:off x="5578079" y="2118123"/>
                <a:ext cx="0" cy="112990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latinLnBrk="0" hangingPunct="0">
                  <a:spcBef>
                    <a:spcPct val="0"/>
                  </a:spcBef>
                  <a:spcAft>
                    <a:spcPct val="0"/>
                  </a:spcAft>
                </a:pPr>
                <a:endParaRPr lang="fr-FR">
                  <a:solidFill>
                    <a:srgbClr val="FFFFFF"/>
                  </a:solidFill>
                  <a:latin typeface="Arial" panose="020B0604020202020204" pitchFamily="34" charset="0"/>
                </a:endParaRPr>
              </a:p>
            </p:txBody>
          </p:sp>
          <p:sp>
            <p:nvSpPr>
              <p:cNvPr id="198" name="Line 37">
                <a:extLst>
                  <a:ext uri="{FF2B5EF4-FFF2-40B4-BE49-F238E27FC236}">
                    <a16:creationId xmlns:a16="http://schemas.microsoft.com/office/drawing/2014/main" id="{A75F1985-A2C3-47EF-BFFE-C62FE488CEE0}"/>
                  </a:ext>
                </a:extLst>
              </p:cNvPr>
              <p:cNvSpPr>
                <a:spLocks noChangeShapeType="1"/>
              </p:cNvSpPr>
              <p:nvPr/>
            </p:nvSpPr>
            <p:spPr bwMode="auto">
              <a:xfrm rot="5400000">
                <a:off x="4423172" y="2088357"/>
                <a:ext cx="0" cy="230266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latinLnBrk="0" hangingPunct="0">
                  <a:spcBef>
                    <a:spcPct val="0"/>
                  </a:spcBef>
                  <a:spcAft>
                    <a:spcPct val="0"/>
                  </a:spcAft>
                </a:pPr>
                <a:endParaRPr lang="fr-FR">
                  <a:solidFill>
                    <a:srgbClr val="FFFFFF"/>
                  </a:solidFill>
                  <a:latin typeface="Arial" panose="020B0604020202020204" pitchFamily="34" charset="0"/>
                </a:endParaRPr>
              </a:p>
            </p:txBody>
          </p:sp>
          <p:sp>
            <p:nvSpPr>
              <p:cNvPr id="199" name="Text Box 38">
                <a:extLst>
                  <a:ext uri="{FF2B5EF4-FFF2-40B4-BE49-F238E27FC236}">
                    <a16:creationId xmlns:a16="http://schemas.microsoft.com/office/drawing/2014/main" id="{72678D4A-89AA-468E-91BC-4FE26CFD1D84}"/>
                  </a:ext>
                </a:extLst>
              </p:cNvPr>
              <p:cNvSpPr txBox="1">
                <a:spLocks noChangeArrowheads="1"/>
              </p:cNvSpPr>
              <p:nvPr/>
            </p:nvSpPr>
            <p:spPr bwMode="auto">
              <a:xfrm>
                <a:off x="2929340" y="2327672"/>
                <a:ext cx="3770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250</a:t>
                </a:r>
              </a:p>
            </p:txBody>
          </p:sp>
          <p:sp>
            <p:nvSpPr>
              <p:cNvPr id="200" name="Text Box 39">
                <a:extLst>
                  <a:ext uri="{FF2B5EF4-FFF2-40B4-BE49-F238E27FC236}">
                    <a16:creationId xmlns:a16="http://schemas.microsoft.com/office/drawing/2014/main" id="{B48C00DB-79E4-418E-8D87-4F6A43A28C5A}"/>
                  </a:ext>
                </a:extLst>
              </p:cNvPr>
              <p:cNvSpPr txBox="1">
                <a:spLocks noChangeArrowheads="1"/>
              </p:cNvSpPr>
              <p:nvPr/>
            </p:nvSpPr>
            <p:spPr bwMode="auto">
              <a:xfrm>
                <a:off x="2929340" y="2481263"/>
                <a:ext cx="3770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200</a:t>
                </a:r>
              </a:p>
            </p:txBody>
          </p:sp>
          <p:sp>
            <p:nvSpPr>
              <p:cNvPr id="201" name="Text Box 40">
                <a:extLst>
                  <a:ext uri="{FF2B5EF4-FFF2-40B4-BE49-F238E27FC236}">
                    <a16:creationId xmlns:a16="http://schemas.microsoft.com/office/drawing/2014/main" id="{5CF700E7-E220-4EFF-BF7B-2AE313CE78FE}"/>
                  </a:ext>
                </a:extLst>
              </p:cNvPr>
              <p:cNvSpPr txBox="1">
                <a:spLocks noChangeArrowheads="1"/>
              </p:cNvSpPr>
              <p:nvPr/>
            </p:nvSpPr>
            <p:spPr bwMode="auto">
              <a:xfrm>
                <a:off x="2929340" y="2784872"/>
                <a:ext cx="3770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100</a:t>
                </a:r>
              </a:p>
            </p:txBody>
          </p:sp>
          <p:sp>
            <p:nvSpPr>
              <p:cNvPr id="202" name="Text Box 41">
                <a:extLst>
                  <a:ext uri="{FF2B5EF4-FFF2-40B4-BE49-F238E27FC236}">
                    <a16:creationId xmlns:a16="http://schemas.microsoft.com/office/drawing/2014/main" id="{42314B3C-A813-4B64-9AD6-C1F2890D8B6D}"/>
                  </a:ext>
                </a:extLst>
              </p:cNvPr>
              <p:cNvSpPr txBox="1">
                <a:spLocks noChangeArrowheads="1"/>
              </p:cNvSpPr>
              <p:nvPr/>
            </p:nvSpPr>
            <p:spPr bwMode="auto">
              <a:xfrm>
                <a:off x="2993460" y="2938463"/>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50</a:t>
                </a:r>
              </a:p>
            </p:txBody>
          </p:sp>
          <p:sp>
            <p:nvSpPr>
              <p:cNvPr id="203" name="Text Box 42">
                <a:extLst>
                  <a:ext uri="{FF2B5EF4-FFF2-40B4-BE49-F238E27FC236}">
                    <a16:creationId xmlns:a16="http://schemas.microsoft.com/office/drawing/2014/main" id="{D4E156F2-A74B-47AF-B63D-763FD024DFE1}"/>
                  </a:ext>
                </a:extLst>
              </p:cNvPr>
              <p:cNvSpPr txBox="1">
                <a:spLocks noChangeArrowheads="1"/>
              </p:cNvSpPr>
              <p:nvPr/>
            </p:nvSpPr>
            <p:spPr bwMode="auto">
              <a:xfrm>
                <a:off x="5566172" y="2374106"/>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40</a:t>
                </a:r>
              </a:p>
            </p:txBody>
          </p:sp>
          <p:sp>
            <p:nvSpPr>
              <p:cNvPr id="204" name="Text Box 43">
                <a:extLst>
                  <a:ext uri="{FF2B5EF4-FFF2-40B4-BE49-F238E27FC236}">
                    <a16:creationId xmlns:a16="http://schemas.microsoft.com/office/drawing/2014/main" id="{57305B5A-0BA3-4759-8587-8CA641D3565F}"/>
                  </a:ext>
                </a:extLst>
              </p:cNvPr>
              <p:cNvSpPr txBox="1">
                <a:spLocks noChangeArrowheads="1"/>
              </p:cNvSpPr>
              <p:nvPr/>
            </p:nvSpPr>
            <p:spPr bwMode="auto">
              <a:xfrm>
                <a:off x="5566172" y="2555081"/>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30</a:t>
                </a:r>
              </a:p>
            </p:txBody>
          </p:sp>
          <p:sp>
            <p:nvSpPr>
              <p:cNvPr id="205" name="Text Box 44">
                <a:extLst>
                  <a:ext uri="{FF2B5EF4-FFF2-40B4-BE49-F238E27FC236}">
                    <a16:creationId xmlns:a16="http://schemas.microsoft.com/office/drawing/2014/main" id="{2822A9BD-C75D-41E9-96E6-15C1A0AE185C}"/>
                  </a:ext>
                </a:extLst>
              </p:cNvPr>
              <p:cNvSpPr txBox="1">
                <a:spLocks noChangeArrowheads="1"/>
              </p:cNvSpPr>
              <p:nvPr/>
            </p:nvSpPr>
            <p:spPr bwMode="auto">
              <a:xfrm>
                <a:off x="5566172" y="2738438"/>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20</a:t>
                </a:r>
              </a:p>
            </p:txBody>
          </p:sp>
          <p:sp>
            <p:nvSpPr>
              <p:cNvPr id="206" name="Text Box 45">
                <a:extLst>
                  <a:ext uri="{FF2B5EF4-FFF2-40B4-BE49-F238E27FC236}">
                    <a16:creationId xmlns:a16="http://schemas.microsoft.com/office/drawing/2014/main" id="{C9FEF9F7-EDCA-473B-BC70-943F0276AF23}"/>
                  </a:ext>
                </a:extLst>
              </p:cNvPr>
              <p:cNvSpPr txBox="1">
                <a:spLocks noChangeArrowheads="1"/>
              </p:cNvSpPr>
              <p:nvPr/>
            </p:nvSpPr>
            <p:spPr bwMode="auto">
              <a:xfrm>
                <a:off x="5566172" y="2920604"/>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10</a:t>
                </a:r>
              </a:p>
            </p:txBody>
          </p:sp>
          <p:sp>
            <p:nvSpPr>
              <p:cNvPr id="207" name="Text Box 46">
                <a:extLst>
                  <a:ext uri="{FF2B5EF4-FFF2-40B4-BE49-F238E27FC236}">
                    <a16:creationId xmlns:a16="http://schemas.microsoft.com/office/drawing/2014/main" id="{F716EE8E-D189-4A8D-B67A-5BDD49738979}"/>
                  </a:ext>
                </a:extLst>
              </p:cNvPr>
              <p:cNvSpPr txBox="1">
                <a:spLocks noChangeArrowheads="1"/>
              </p:cNvSpPr>
              <p:nvPr/>
            </p:nvSpPr>
            <p:spPr bwMode="auto">
              <a:xfrm>
                <a:off x="5566172" y="3102769"/>
                <a:ext cx="2487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0</a:t>
                </a:r>
              </a:p>
            </p:txBody>
          </p:sp>
          <p:sp>
            <p:nvSpPr>
              <p:cNvPr id="208" name="Text Box 47">
                <a:extLst>
                  <a:ext uri="{FF2B5EF4-FFF2-40B4-BE49-F238E27FC236}">
                    <a16:creationId xmlns:a16="http://schemas.microsoft.com/office/drawing/2014/main" id="{07AF0552-78C6-4A2D-A019-CE510377CF7C}"/>
                  </a:ext>
                </a:extLst>
              </p:cNvPr>
              <p:cNvSpPr txBox="1">
                <a:spLocks noChangeArrowheads="1"/>
              </p:cNvSpPr>
              <p:nvPr/>
            </p:nvSpPr>
            <p:spPr bwMode="auto">
              <a:xfrm>
                <a:off x="5561410" y="2135981"/>
                <a:ext cx="4732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mU/L</a:t>
                </a:r>
              </a:p>
            </p:txBody>
          </p:sp>
          <p:sp>
            <p:nvSpPr>
              <p:cNvPr id="209" name="Line 48">
                <a:extLst>
                  <a:ext uri="{FF2B5EF4-FFF2-40B4-BE49-F238E27FC236}">
                    <a16:creationId xmlns:a16="http://schemas.microsoft.com/office/drawing/2014/main" id="{7E4680C0-58C3-4EA6-8A40-444D3973E9D0}"/>
                  </a:ext>
                </a:extLst>
              </p:cNvPr>
              <p:cNvSpPr>
                <a:spLocks noChangeShapeType="1"/>
              </p:cNvSpPr>
              <p:nvPr/>
            </p:nvSpPr>
            <p:spPr bwMode="auto">
              <a:xfrm>
                <a:off x="3277791" y="3317081"/>
                <a:ext cx="0" cy="112871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latinLnBrk="0" hangingPunct="0">
                  <a:spcBef>
                    <a:spcPct val="0"/>
                  </a:spcBef>
                  <a:spcAft>
                    <a:spcPct val="0"/>
                  </a:spcAft>
                </a:pPr>
                <a:endParaRPr lang="fr-FR">
                  <a:solidFill>
                    <a:srgbClr val="FFFFFF"/>
                  </a:solidFill>
                  <a:latin typeface="Arial" panose="020B0604020202020204" pitchFamily="34" charset="0"/>
                </a:endParaRPr>
              </a:p>
            </p:txBody>
          </p:sp>
          <p:sp>
            <p:nvSpPr>
              <p:cNvPr id="210" name="Text Box 49">
                <a:extLst>
                  <a:ext uri="{FF2B5EF4-FFF2-40B4-BE49-F238E27FC236}">
                    <a16:creationId xmlns:a16="http://schemas.microsoft.com/office/drawing/2014/main" id="{E845B0D7-8490-49E2-BD49-53DD56A3250D}"/>
                  </a:ext>
                </a:extLst>
              </p:cNvPr>
              <p:cNvSpPr txBox="1">
                <a:spLocks noChangeArrowheads="1"/>
              </p:cNvSpPr>
              <p:nvPr/>
            </p:nvSpPr>
            <p:spPr bwMode="auto">
              <a:xfrm>
                <a:off x="2993460" y="3434954"/>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20</a:t>
                </a:r>
              </a:p>
            </p:txBody>
          </p:sp>
          <p:sp>
            <p:nvSpPr>
              <p:cNvPr id="211" name="Text Box 50">
                <a:extLst>
                  <a:ext uri="{FF2B5EF4-FFF2-40B4-BE49-F238E27FC236}">
                    <a16:creationId xmlns:a16="http://schemas.microsoft.com/office/drawing/2014/main" id="{649C8203-B038-4027-8A22-E339639F7E05}"/>
                  </a:ext>
                </a:extLst>
              </p:cNvPr>
              <p:cNvSpPr txBox="1">
                <a:spLocks noChangeArrowheads="1"/>
              </p:cNvSpPr>
              <p:nvPr/>
            </p:nvSpPr>
            <p:spPr bwMode="auto">
              <a:xfrm>
                <a:off x="2993460" y="3648075"/>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15</a:t>
                </a:r>
              </a:p>
            </p:txBody>
          </p:sp>
          <p:sp>
            <p:nvSpPr>
              <p:cNvPr id="212" name="Text Box 51">
                <a:extLst>
                  <a:ext uri="{FF2B5EF4-FFF2-40B4-BE49-F238E27FC236}">
                    <a16:creationId xmlns:a16="http://schemas.microsoft.com/office/drawing/2014/main" id="{8D78E577-9946-442C-B325-B75031B3F252}"/>
                  </a:ext>
                </a:extLst>
              </p:cNvPr>
              <p:cNvSpPr txBox="1">
                <a:spLocks noChangeArrowheads="1"/>
              </p:cNvSpPr>
              <p:nvPr/>
            </p:nvSpPr>
            <p:spPr bwMode="auto">
              <a:xfrm>
                <a:off x="2993460" y="3862388"/>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10</a:t>
                </a:r>
              </a:p>
            </p:txBody>
          </p:sp>
          <p:sp>
            <p:nvSpPr>
              <p:cNvPr id="213" name="Line 52">
                <a:extLst>
                  <a:ext uri="{FF2B5EF4-FFF2-40B4-BE49-F238E27FC236}">
                    <a16:creationId xmlns:a16="http://schemas.microsoft.com/office/drawing/2014/main" id="{DD49A1DB-B7B8-47B6-AD6F-858B07B700C4}"/>
                  </a:ext>
                </a:extLst>
              </p:cNvPr>
              <p:cNvSpPr>
                <a:spLocks noChangeShapeType="1"/>
              </p:cNvSpPr>
              <p:nvPr/>
            </p:nvSpPr>
            <p:spPr bwMode="auto">
              <a:xfrm rot="5400000">
                <a:off x="4421982" y="3296841"/>
                <a:ext cx="2381" cy="230266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latinLnBrk="0" hangingPunct="0">
                  <a:spcBef>
                    <a:spcPct val="0"/>
                  </a:spcBef>
                  <a:spcAft>
                    <a:spcPct val="0"/>
                  </a:spcAft>
                </a:pPr>
                <a:endParaRPr lang="fr-FR">
                  <a:solidFill>
                    <a:srgbClr val="FFFFFF"/>
                  </a:solidFill>
                  <a:latin typeface="Arial" panose="020B0604020202020204" pitchFamily="34" charset="0"/>
                </a:endParaRPr>
              </a:p>
            </p:txBody>
          </p:sp>
          <p:sp>
            <p:nvSpPr>
              <p:cNvPr id="214" name="Text Box 53">
                <a:extLst>
                  <a:ext uri="{FF2B5EF4-FFF2-40B4-BE49-F238E27FC236}">
                    <a16:creationId xmlns:a16="http://schemas.microsoft.com/office/drawing/2014/main" id="{8F1D7C86-8D89-444C-B989-76C772304AD5}"/>
                  </a:ext>
                </a:extLst>
              </p:cNvPr>
              <p:cNvSpPr txBox="1">
                <a:spLocks noChangeArrowheads="1"/>
              </p:cNvSpPr>
              <p:nvPr/>
            </p:nvSpPr>
            <p:spPr bwMode="auto">
              <a:xfrm>
                <a:off x="3402355" y="4431506"/>
                <a:ext cx="26000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eaLnBrk="0" fontAlgn="base" latinLnBrk="0" hangingPunct="0">
                  <a:spcBef>
                    <a:spcPct val="0"/>
                  </a:spcBef>
                  <a:spcAft>
                    <a:spcPct val="0"/>
                  </a:spcAft>
                  <a:buClrTx/>
                  <a:buSzTx/>
                  <a:buNone/>
                </a:pPr>
                <a:r>
                  <a:rPr lang="en-US" altLang="fr-FR" sz="1050" b="1">
                    <a:solidFill>
                      <a:srgbClr val="FFFFFF"/>
                    </a:solidFill>
                    <a:cs typeface="Arial" panose="020B0604020202020204" pitchFamily="34" charset="0"/>
                  </a:rPr>
                  <a:t>0</a:t>
                </a:r>
              </a:p>
            </p:txBody>
          </p:sp>
          <p:sp>
            <p:nvSpPr>
              <p:cNvPr id="215" name="Text Box 54">
                <a:extLst>
                  <a:ext uri="{FF2B5EF4-FFF2-40B4-BE49-F238E27FC236}">
                    <a16:creationId xmlns:a16="http://schemas.microsoft.com/office/drawing/2014/main" id="{C2260E3D-97AD-4387-8532-392BCA445ED9}"/>
                  </a:ext>
                </a:extLst>
              </p:cNvPr>
              <p:cNvSpPr txBox="1">
                <a:spLocks noChangeArrowheads="1"/>
              </p:cNvSpPr>
              <p:nvPr/>
            </p:nvSpPr>
            <p:spPr bwMode="auto">
              <a:xfrm>
                <a:off x="3833030" y="4431506"/>
                <a:ext cx="33534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eaLnBrk="0" fontAlgn="base" latinLnBrk="0" hangingPunct="0">
                  <a:spcBef>
                    <a:spcPct val="0"/>
                  </a:spcBef>
                  <a:spcAft>
                    <a:spcPct val="0"/>
                  </a:spcAft>
                  <a:buClrTx/>
                  <a:buSzTx/>
                  <a:buNone/>
                </a:pPr>
                <a:r>
                  <a:rPr lang="en-US" altLang="fr-FR" sz="1050" b="1">
                    <a:solidFill>
                      <a:srgbClr val="FFFFFF"/>
                    </a:solidFill>
                    <a:cs typeface="Arial" panose="020B0604020202020204" pitchFamily="34" charset="0"/>
                  </a:rPr>
                  <a:t>60</a:t>
                </a:r>
              </a:p>
            </p:txBody>
          </p:sp>
          <p:sp>
            <p:nvSpPr>
              <p:cNvPr id="216" name="Text Box 55">
                <a:extLst>
                  <a:ext uri="{FF2B5EF4-FFF2-40B4-BE49-F238E27FC236}">
                    <a16:creationId xmlns:a16="http://schemas.microsoft.com/office/drawing/2014/main" id="{AB6FA53A-B04C-4523-891F-5C6B263E3440}"/>
                  </a:ext>
                </a:extLst>
              </p:cNvPr>
              <p:cNvSpPr txBox="1">
                <a:spLocks noChangeArrowheads="1"/>
              </p:cNvSpPr>
              <p:nvPr/>
            </p:nvSpPr>
            <p:spPr bwMode="auto">
              <a:xfrm>
                <a:off x="4249417" y="4431506"/>
                <a:ext cx="41069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eaLnBrk="0" fontAlgn="base" latinLnBrk="0" hangingPunct="0">
                  <a:spcBef>
                    <a:spcPct val="0"/>
                  </a:spcBef>
                  <a:spcAft>
                    <a:spcPct val="0"/>
                  </a:spcAft>
                  <a:buClrTx/>
                  <a:buSzTx/>
                  <a:buNone/>
                </a:pPr>
                <a:r>
                  <a:rPr lang="en-US" altLang="fr-FR" sz="1050" b="1">
                    <a:solidFill>
                      <a:srgbClr val="FFFFFF"/>
                    </a:solidFill>
                    <a:cs typeface="Arial" panose="020B0604020202020204" pitchFamily="34" charset="0"/>
                  </a:rPr>
                  <a:t>120</a:t>
                </a:r>
              </a:p>
            </p:txBody>
          </p:sp>
          <p:sp>
            <p:nvSpPr>
              <p:cNvPr id="217" name="Text Box 56">
                <a:extLst>
                  <a:ext uri="{FF2B5EF4-FFF2-40B4-BE49-F238E27FC236}">
                    <a16:creationId xmlns:a16="http://schemas.microsoft.com/office/drawing/2014/main" id="{FBA8422E-23C2-4843-97E1-A5184621E84B}"/>
                  </a:ext>
                </a:extLst>
              </p:cNvPr>
              <p:cNvSpPr txBox="1">
                <a:spLocks noChangeArrowheads="1"/>
              </p:cNvSpPr>
              <p:nvPr/>
            </p:nvSpPr>
            <p:spPr bwMode="auto">
              <a:xfrm>
                <a:off x="4745908" y="4431506"/>
                <a:ext cx="41069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eaLnBrk="0" fontAlgn="base" latinLnBrk="0" hangingPunct="0">
                  <a:spcBef>
                    <a:spcPct val="0"/>
                  </a:spcBef>
                  <a:spcAft>
                    <a:spcPct val="0"/>
                  </a:spcAft>
                  <a:buClrTx/>
                  <a:buSzTx/>
                  <a:buNone/>
                </a:pPr>
                <a:r>
                  <a:rPr lang="en-US" altLang="fr-FR" sz="1050" b="1">
                    <a:solidFill>
                      <a:srgbClr val="FFFFFF"/>
                    </a:solidFill>
                    <a:cs typeface="Arial" panose="020B0604020202020204" pitchFamily="34" charset="0"/>
                  </a:rPr>
                  <a:t>180</a:t>
                </a:r>
              </a:p>
            </p:txBody>
          </p:sp>
          <p:sp>
            <p:nvSpPr>
              <p:cNvPr id="218" name="Text Box 57">
                <a:extLst>
                  <a:ext uri="{FF2B5EF4-FFF2-40B4-BE49-F238E27FC236}">
                    <a16:creationId xmlns:a16="http://schemas.microsoft.com/office/drawing/2014/main" id="{EA8A4D85-AE4E-4FC7-AFA4-374C4D4AEE52}"/>
                  </a:ext>
                </a:extLst>
              </p:cNvPr>
              <p:cNvSpPr txBox="1">
                <a:spLocks noChangeArrowheads="1"/>
              </p:cNvSpPr>
              <p:nvPr/>
            </p:nvSpPr>
            <p:spPr bwMode="auto">
              <a:xfrm>
                <a:off x="5272164" y="4431506"/>
                <a:ext cx="41069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eaLnBrk="0" fontAlgn="base" latinLnBrk="0" hangingPunct="0">
                  <a:spcBef>
                    <a:spcPct val="0"/>
                  </a:spcBef>
                  <a:spcAft>
                    <a:spcPct val="0"/>
                  </a:spcAft>
                  <a:buClrTx/>
                  <a:buSzTx/>
                  <a:buNone/>
                </a:pPr>
                <a:r>
                  <a:rPr lang="en-US" altLang="fr-FR" sz="1050" b="1">
                    <a:solidFill>
                      <a:srgbClr val="FFFFFF"/>
                    </a:solidFill>
                    <a:cs typeface="Arial" panose="020B0604020202020204" pitchFamily="34" charset="0"/>
                  </a:rPr>
                  <a:t>240</a:t>
                </a:r>
              </a:p>
            </p:txBody>
          </p:sp>
          <p:sp>
            <p:nvSpPr>
              <p:cNvPr id="219" name="Line 58">
                <a:extLst>
                  <a:ext uri="{FF2B5EF4-FFF2-40B4-BE49-F238E27FC236}">
                    <a16:creationId xmlns:a16="http://schemas.microsoft.com/office/drawing/2014/main" id="{B84AA738-80E7-4EBA-8CA0-5AFA894FF796}"/>
                  </a:ext>
                </a:extLst>
              </p:cNvPr>
              <p:cNvSpPr>
                <a:spLocks noChangeShapeType="1"/>
              </p:cNvSpPr>
              <p:nvPr/>
            </p:nvSpPr>
            <p:spPr bwMode="auto">
              <a:xfrm>
                <a:off x="3270647" y="882253"/>
                <a:ext cx="0" cy="112871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latinLnBrk="0" hangingPunct="0">
                  <a:spcBef>
                    <a:spcPct val="0"/>
                  </a:spcBef>
                  <a:spcAft>
                    <a:spcPct val="0"/>
                  </a:spcAft>
                </a:pPr>
                <a:endParaRPr lang="fr-FR">
                  <a:solidFill>
                    <a:srgbClr val="FFFFFF"/>
                  </a:solidFill>
                  <a:latin typeface="Arial" panose="020B0604020202020204" pitchFamily="34" charset="0"/>
                </a:endParaRPr>
              </a:p>
            </p:txBody>
          </p:sp>
          <p:sp>
            <p:nvSpPr>
              <p:cNvPr id="220" name="Line 59">
                <a:extLst>
                  <a:ext uri="{FF2B5EF4-FFF2-40B4-BE49-F238E27FC236}">
                    <a16:creationId xmlns:a16="http://schemas.microsoft.com/office/drawing/2014/main" id="{FEB9BB94-69C7-4CAE-80C8-C960BCB6C54C}"/>
                  </a:ext>
                </a:extLst>
              </p:cNvPr>
              <p:cNvSpPr>
                <a:spLocks noChangeShapeType="1"/>
              </p:cNvSpPr>
              <p:nvPr/>
            </p:nvSpPr>
            <p:spPr bwMode="auto">
              <a:xfrm>
                <a:off x="5561410" y="896541"/>
                <a:ext cx="0" cy="112871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latinLnBrk="0" hangingPunct="0">
                  <a:spcBef>
                    <a:spcPct val="0"/>
                  </a:spcBef>
                  <a:spcAft>
                    <a:spcPct val="0"/>
                  </a:spcAft>
                </a:pPr>
                <a:endParaRPr lang="fr-FR">
                  <a:solidFill>
                    <a:srgbClr val="FFFFFF"/>
                  </a:solidFill>
                  <a:latin typeface="Arial" panose="020B0604020202020204" pitchFamily="34" charset="0"/>
                </a:endParaRPr>
              </a:p>
            </p:txBody>
          </p:sp>
          <p:sp>
            <p:nvSpPr>
              <p:cNvPr id="221" name="Rectangle 60">
                <a:extLst>
                  <a:ext uri="{FF2B5EF4-FFF2-40B4-BE49-F238E27FC236}">
                    <a16:creationId xmlns:a16="http://schemas.microsoft.com/office/drawing/2014/main" id="{6BF1907D-64A7-49AC-B306-015077B2DC02}"/>
                  </a:ext>
                </a:extLst>
              </p:cNvPr>
              <p:cNvSpPr>
                <a:spLocks noChangeArrowheads="1"/>
              </p:cNvSpPr>
              <p:nvPr/>
            </p:nvSpPr>
            <p:spPr bwMode="blackWhite">
              <a:xfrm>
                <a:off x="3527822" y="1852612"/>
                <a:ext cx="1905000" cy="166688"/>
              </a:xfrm>
              <a:prstGeom prst="rect">
                <a:avLst/>
              </a:prstGeom>
              <a:solidFill>
                <a:srgbClr val="6600CC"/>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22" name="Text Box 61">
                <a:extLst>
                  <a:ext uri="{FF2B5EF4-FFF2-40B4-BE49-F238E27FC236}">
                    <a16:creationId xmlns:a16="http://schemas.microsoft.com/office/drawing/2014/main" id="{6422F6E5-923D-4A9E-9E51-74C878DF13FB}"/>
                  </a:ext>
                </a:extLst>
              </p:cNvPr>
              <p:cNvSpPr txBox="1">
                <a:spLocks noChangeArrowheads="1"/>
              </p:cNvSpPr>
              <p:nvPr/>
            </p:nvSpPr>
            <p:spPr bwMode="auto">
              <a:xfrm>
                <a:off x="2897280" y="962025"/>
                <a:ext cx="4090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15.0</a:t>
                </a:r>
              </a:p>
            </p:txBody>
          </p:sp>
          <p:sp>
            <p:nvSpPr>
              <p:cNvPr id="223" name="Text Box 62">
                <a:extLst>
                  <a:ext uri="{FF2B5EF4-FFF2-40B4-BE49-F238E27FC236}">
                    <a16:creationId xmlns:a16="http://schemas.microsoft.com/office/drawing/2014/main" id="{8DBB8FF0-C6D9-491A-B6AD-30DC72579206}"/>
                  </a:ext>
                </a:extLst>
              </p:cNvPr>
              <p:cNvSpPr txBox="1">
                <a:spLocks noChangeArrowheads="1"/>
              </p:cNvSpPr>
              <p:nvPr/>
            </p:nvSpPr>
            <p:spPr bwMode="auto">
              <a:xfrm>
                <a:off x="2897280" y="1114425"/>
                <a:ext cx="4090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12.5</a:t>
                </a:r>
              </a:p>
            </p:txBody>
          </p:sp>
          <p:sp>
            <p:nvSpPr>
              <p:cNvPr id="224" name="Text Box 63">
                <a:extLst>
                  <a:ext uri="{FF2B5EF4-FFF2-40B4-BE49-F238E27FC236}">
                    <a16:creationId xmlns:a16="http://schemas.microsoft.com/office/drawing/2014/main" id="{270863AE-CFC8-4ACF-8F1C-E0C6600B9716}"/>
                  </a:ext>
                </a:extLst>
              </p:cNvPr>
              <p:cNvSpPr txBox="1">
                <a:spLocks noChangeArrowheads="1"/>
              </p:cNvSpPr>
              <p:nvPr/>
            </p:nvSpPr>
            <p:spPr bwMode="auto">
              <a:xfrm>
                <a:off x="2897280" y="1265635"/>
                <a:ext cx="4090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10.0</a:t>
                </a:r>
              </a:p>
            </p:txBody>
          </p:sp>
          <p:sp>
            <p:nvSpPr>
              <p:cNvPr id="225" name="Text Box 64">
                <a:extLst>
                  <a:ext uri="{FF2B5EF4-FFF2-40B4-BE49-F238E27FC236}">
                    <a16:creationId xmlns:a16="http://schemas.microsoft.com/office/drawing/2014/main" id="{163FB57F-6169-4E0D-BC66-C4E657C64BF9}"/>
                  </a:ext>
                </a:extLst>
              </p:cNvPr>
              <p:cNvSpPr txBox="1">
                <a:spLocks noChangeArrowheads="1"/>
              </p:cNvSpPr>
              <p:nvPr/>
            </p:nvSpPr>
            <p:spPr bwMode="auto">
              <a:xfrm>
                <a:off x="2961399" y="1416844"/>
                <a:ext cx="34496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7.5</a:t>
                </a:r>
              </a:p>
            </p:txBody>
          </p:sp>
          <p:sp>
            <p:nvSpPr>
              <p:cNvPr id="226" name="Text Box 65">
                <a:extLst>
                  <a:ext uri="{FF2B5EF4-FFF2-40B4-BE49-F238E27FC236}">
                    <a16:creationId xmlns:a16="http://schemas.microsoft.com/office/drawing/2014/main" id="{981A4724-0ED6-4DBC-8ACB-4FE12987B67E}"/>
                  </a:ext>
                </a:extLst>
              </p:cNvPr>
              <p:cNvSpPr txBox="1">
                <a:spLocks noChangeArrowheads="1"/>
              </p:cNvSpPr>
              <p:nvPr/>
            </p:nvSpPr>
            <p:spPr bwMode="auto">
              <a:xfrm>
                <a:off x="2961399" y="1569244"/>
                <a:ext cx="34496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5.0</a:t>
                </a:r>
              </a:p>
            </p:txBody>
          </p:sp>
          <p:sp>
            <p:nvSpPr>
              <p:cNvPr id="227" name="Text Box 66">
                <a:extLst>
                  <a:ext uri="{FF2B5EF4-FFF2-40B4-BE49-F238E27FC236}">
                    <a16:creationId xmlns:a16="http://schemas.microsoft.com/office/drawing/2014/main" id="{F1A5DAD0-F557-4E4F-8F5B-65C36804F763}"/>
                  </a:ext>
                </a:extLst>
              </p:cNvPr>
              <p:cNvSpPr txBox="1">
                <a:spLocks noChangeArrowheads="1"/>
              </p:cNvSpPr>
              <p:nvPr/>
            </p:nvSpPr>
            <p:spPr bwMode="auto">
              <a:xfrm>
                <a:off x="5566172" y="1202531"/>
                <a:ext cx="3770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200</a:t>
                </a:r>
              </a:p>
            </p:txBody>
          </p:sp>
          <p:sp>
            <p:nvSpPr>
              <p:cNvPr id="228" name="Text Box 67">
                <a:extLst>
                  <a:ext uri="{FF2B5EF4-FFF2-40B4-BE49-F238E27FC236}">
                    <a16:creationId xmlns:a16="http://schemas.microsoft.com/office/drawing/2014/main" id="{256366EF-A0F6-4338-9708-CAACDFA4C5AB}"/>
                  </a:ext>
                </a:extLst>
              </p:cNvPr>
              <p:cNvSpPr txBox="1">
                <a:spLocks noChangeArrowheads="1"/>
              </p:cNvSpPr>
              <p:nvPr/>
            </p:nvSpPr>
            <p:spPr bwMode="auto">
              <a:xfrm>
                <a:off x="5566172" y="1373981"/>
                <a:ext cx="3770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150</a:t>
                </a:r>
              </a:p>
            </p:txBody>
          </p:sp>
          <p:sp>
            <p:nvSpPr>
              <p:cNvPr id="229" name="Text Box 68">
                <a:extLst>
                  <a:ext uri="{FF2B5EF4-FFF2-40B4-BE49-F238E27FC236}">
                    <a16:creationId xmlns:a16="http://schemas.microsoft.com/office/drawing/2014/main" id="{58845760-722A-42D2-9BCE-95DC2E46957B}"/>
                  </a:ext>
                </a:extLst>
              </p:cNvPr>
              <p:cNvSpPr txBox="1">
                <a:spLocks noChangeArrowheads="1"/>
              </p:cNvSpPr>
              <p:nvPr/>
            </p:nvSpPr>
            <p:spPr bwMode="auto">
              <a:xfrm>
                <a:off x="5566172" y="1545431"/>
                <a:ext cx="3770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100</a:t>
                </a:r>
              </a:p>
            </p:txBody>
          </p:sp>
          <p:sp>
            <p:nvSpPr>
              <p:cNvPr id="230" name="Text Box 69">
                <a:extLst>
                  <a:ext uri="{FF2B5EF4-FFF2-40B4-BE49-F238E27FC236}">
                    <a16:creationId xmlns:a16="http://schemas.microsoft.com/office/drawing/2014/main" id="{EAFFF50E-BF3F-4701-8EFD-D79917509A30}"/>
                  </a:ext>
                </a:extLst>
              </p:cNvPr>
              <p:cNvSpPr txBox="1">
                <a:spLocks noChangeArrowheads="1"/>
              </p:cNvSpPr>
              <p:nvPr/>
            </p:nvSpPr>
            <p:spPr bwMode="auto">
              <a:xfrm>
                <a:off x="5566172" y="1718072"/>
                <a:ext cx="31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50</a:t>
                </a:r>
              </a:p>
            </p:txBody>
          </p:sp>
          <p:grpSp>
            <p:nvGrpSpPr>
              <p:cNvPr id="231" name="Group 70">
                <a:extLst>
                  <a:ext uri="{FF2B5EF4-FFF2-40B4-BE49-F238E27FC236}">
                    <a16:creationId xmlns:a16="http://schemas.microsoft.com/office/drawing/2014/main" id="{E05EBE65-3949-4507-B66E-94E0FEE2644F}"/>
                  </a:ext>
                </a:extLst>
              </p:cNvPr>
              <p:cNvGrpSpPr>
                <a:grpSpLocks/>
              </p:cNvGrpSpPr>
              <p:nvPr/>
            </p:nvGrpSpPr>
            <p:grpSpPr bwMode="auto">
              <a:xfrm>
                <a:off x="3365898" y="1189435"/>
                <a:ext cx="2125265" cy="550069"/>
                <a:chOff x="1867" y="999"/>
                <a:chExt cx="1785" cy="462"/>
              </a:xfrm>
            </p:grpSpPr>
            <p:sp>
              <p:nvSpPr>
                <p:cNvPr id="232" name="Freeform 71">
                  <a:extLst>
                    <a:ext uri="{FF2B5EF4-FFF2-40B4-BE49-F238E27FC236}">
                      <a16:creationId xmlns:a16="http://schemas.microsoft.com/office/drawing/2014/main" id="{1A8870AD-AF17-4E8C-BFFB-E7CC885CEF63}"/>
                    </a:ext>
                  </a:extLst>
                </p:cNvPr>
                <p:cNvSpPr>
                  <a:spLocks/>
                </p:cNvSpPr>
                <p:nvPr/>
              </p:nvSpPr>
              <p:spPr bwMode="auto">
                <a:xfrm>
                  <a:off x="1897" y="1016"/>
                  <a:ext cx="1728" cy="292"/>
                </a:xfrm>
                <a:custGeom>
                  <a:avLst/>
                  <a:gdLst>
                    <a:gd name="T0" fmla="*/ 0 w 1728"/>
                    <a:gd name="T1" fmla="*/ 0 h 418"/>
                    <a:gd name="T2" fmla="*/ 102 w 1728"/>
                    <a:gd name="T3" fmla="*/ 17 h 418"/>
                    <a:gd name="T4" fmla="*/ 311 w 1728"/>
                    <a:gd name="T5" fmla="*/ 57 h 418"/>
                    <a:gd name="T6" fmla="*/ 520 w 1728"/>
                    <a:gd name="T7" fmla="*/ 125 h 418"/>
                    <a:gd name="T8" fmla="*/ 718 w 1728"/>
                    <a:gd name="T9" fmla="*/ 192 h 418"/>
                    <a:gd name="T10" fmla="*/ 915 w 1728"/>
                    <a:gd name="T11" fmla="*/ 255 h 418"/>
                    <a:gd name="T12" fmla="*/ 1113 w 1728"/>
                    <a:gd name="T13" fmla="*/ 322 h 418"/>
                    <a:gd name="T14" fmla="*/ 1316 w 1728"/>
                    <a:gd name="T15" fmla="*/ 368 h 418"/>
                    <a:gd name="T16" fmla="*/ 1519 w 1728"/>
                    <a:gd name="T17" fmla="*/ 401 h 418"/>
                    <a:gd name="T18" fmla="*/ 1728 w 1728"/>
                    <a:gd name="T19" fmla="*/ 418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8" h="418">
                      <a:moveTo>
                        <a:pt x="0" y="0"/>
                      </a:moveTo>
                      <a:lnTo>
                        <a:pt x="102" y="17"/>
                      </a:lnTo>
                      <a:lnTo>
                        <a:pt x="311" y="57"/>
                      </a:lnTo>
                      <a:lnTo>
                        <a:pt x="520" y="125"/>
                      </a:lnTo>
                      <a:lnTo>
                        <a:pt x="718" y="192"/>
                      </a:lnTo>
                      <a:lnTo>
                        <a:pt x="915" y="255"/>
                      </a:lnTo>
                      <a:lnTo>
                        <a:pt x="1113" y="322"/>
                      </a:lnTo>
                      <a:lnTo>
                        <a:pt x="1316" y="368"/>
                      </a:lnTo>
                      <a:lnTo>
                        <a:pt x="1519" y="401"/>
                      </a:lnTo>
                      <a:lnTo>
                        <a:pt x="1728" y="418"/>
                      </a:lnTo>
                    </a:path>
                  </a:pathLst>
                </a:custGeom>
                <a:noFill/>
                <a:ln w="19050"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0034" tIns="35017" rIns="70034" bIns="35017">
                  <a:spAutoFit/>
                </a:bodyPr>
                <a:lstStyle/>
                <a:p>
                  <a:pPr defTabSz="685800" eaLnBrk="0" fontAlgn="base" latinLnBrk="0" hangingPunct="0">
                    <a:spcBef>
                      <a:spcPct val="0"/>
                    </a:spcBef>
                    <a:spcAft>
                      <a:spcPct val="0"/>
                    </a:spcAft>
                  </a:pPr>
                  <a:endParaRPr lang="fr-FR">
                    <a:solidFill>
                      <a:srgbClr val="FFFFFF"/>
                    </a:solidFill>
                    <a:latin typeface="Arial" panose="020B0604020202020204" pitchFamily="34" charset="0"/>
                  </a:endParaRPr>
                </a:p>
              </p:txBody>
            </p:sp>
            <p:sp>
              <p:nvSpPr>
                <p:cNvPr id="233" name="Oval 72">
                  <a:extLst>
                    <a:ext uri="{FF2B5EF4-FFF2-40B4-BE49-F238E27FC236}">
                      <a16:creationId xmlns:a16="http://schemas.microsoft.com/office/drawing/2014/main" id="{F4B0FBC3-64DF-484D-957F-3893E32235DC}"/>
                    </a:ext>
                  </a:extLst>
                </p:cNvPr>
                <p:cNvSpPr>
                  <a:spLocks noChangeArrowheads="1"/>
                </p:cNvSpPr>
                <p:nvPr/>
              </p:nvSpPr>
              <p:spPr bwMode="invGray">
                <a:xfrm>
                  <a:off x="1867" y="999"/>
                  <a:ext cx="65" cy="46"/>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34" name="Oval 73">
                  <a:extLst>
                    <a:ext uri="{FF2B5EF4-FFF2-40B4-BE49-F238E27FC236}">
                      <a16:creationId xmlns:a16="http://schemas.microsoft.com/office/drawing/2014/main" id="{CD7EBF7D-F667-45AF-B1E5-E01112E6B434}"/>
                    </a:ext>
                  </a:extLst>
                </p:cNvPr>
                <p:cNvSpPr>
                  <a:spLocks noChangeArrowheads="1"/>
                </p:cNvSpPr>
                <p:nvPr/>
              </p:nvSpPr>
              <p:spPr bwMode="invGray">
                <a:xfrm>
                  <a:off x="1968" y="1013"/>
                  <a:ext cx="65" cy="46"/>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35" name="Oval 74">
                  <a:extLst>
                    <a:ext uri="{FF2B5EF4-FFF2-40B4-BE49-F238E27FC236}">
                      <a16:creationId xmlns:a16="http://schemas.microsoft.com/office/drawing/2014/main" id="{55DFAAD7-73A6-4F47-BAD1-F3D6DBE8D1CE}"/>
                    </a:ext>
                  </a:extLst>
                </p:cNvPr>
                <p:cNvSpPr>
                  <a:spLocks noChangeArrowheads="1"/>
                </p:cNvSpPr>
                <p:nvPr/>
              </p:nvSpPr>
              <p:spPr bwMode="invGray">
                <a:xfrm>
                  <a:off x="2175" y="1048"/>
                  <a:ext cx="64" cy="46"/>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36" name="Oval 75">
                  <a:extLst>
                    <a:ext uri="{FF2B5EF4-FFF2-40B4-BE49-F238E27FC236}">
                      <a16:creationId xmlns:a16="http://schemas.microsoft.com/office/drawing/2014/main" id="{AAB23500-AAC0-4CDD-A34D-772907EE2371}"/>
                    </a:ext>
                  </a:extLst>
                </p:cNvPr>
                <p:cNvSpPr>
                  <a:spLocks noChangeArrowheads="1"/>
                </p:cNvSpPr>
                <p:nvPr/>
              </p:nvSpPr>
              <p:spPr bwMode="invGray">
                <a:xfrm>
                  <a:off x="2385" y="1122"/>
                  <a:ext cx="65" cy="46"/>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37" name="Oval 76">
                  <a:extLst>
                    <a:ext uri="{FF2B5EF4-FFF2-40B4-BE49-F238E27FC236}">
                      <a16:creationId xmlns:a16="http://schemas.microsoft.com/office/drawing/2014/main" id="{F032F694-ED35-4779-88D4-78298448BF2F}"/>
                    </a:ext>
                  </a:extLst>
                </p:cNvPr>
                <p:cNvSpPr>
                  <a:spLocks noChangeArrowheads="1"/>
                </p:cNvSpPr>
                <p:nvPr/>
              </p:nvSpPr>
              <p:spPr bwMode="invGray">
                <a:xfrm>
                  <a:off x="2579" y="1186"/>
                  <a:ext cx="65" cy="45"/>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38" name="Oval 77">
                  <a:extLst>
                    <a:ext uri="{FF2B5EF4-FFF2-40B4-BE49-F238E27FC236}">
                      <a16:creationId xmlns:a16="http://schemas.microsoft.com/office/drawing/2014/main" id="{1A2B92DB-E61F-4541-82BF-29FB75CFEE24}"/>
                    </a:ext>
                  </a:extLst>
                </p:cNvPr>
                <p:cNvSpPr>
                  <a:spLocks noChangeArrowheads="1"/>
                </p:cNvSpPr>
                <p:nvPr/>
              </p:nvSpPr>
              <p:spPr bwMode="invGray">
                <a:xfrm>
                  <a:off x="2782" y="1252"/>
                  <a:ext cx="65" cy="45"/>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39" name="Oval 78">
                  <a:extLst>
                    <a:ext uri="{FF2B5EF4-FFF2-40B4-BE49-F238E27FC236}">
                      <a16:creationId xmlns:a16="http://schemas.microsoft.com/office/drawing/2014/main" id="{2DABCD5B-4445-414F-B00C-CEBAD38BC93D}"/>
                    </a:ext>
                  </a:extLst>
                </p:cNvPr>
                <p:cNvSpPr>
                  <a:spLocks noChangeArrowheads="1"/>
                </p:cNvSpPr>
                <p:nvPr/>
              </p:nvSpPr>
              <p:spPr bwMode="invGray">
                <a:xfrm>
                  <a:off x="2980" y="1318"/>
                  <a:ext cx="65" cy="45"/>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40" name="Oval 79">
                  <a:extLst>
                    <a:ext uri="{FF2B5EF4-FFF2-40B4-BE49-F238E27FC236}">
                      <a16:creationId xmlns:a16="http://schemas.microsoft.com/office/drawing/2014/main" id="{D00CA1F7-7152-45C3-90DE-4153BE0E25BB}"/>
                    </a:ext>
                  </a:extLst>
                </p:cNvPr>
                <p:cNvSpPr>
                  <a:spLocks noChangeArrowheads="1"/>
                </p:cNvSpPr>
                <p:nvPr/>
              </p:nvSpPr>
              <p:spPr bwMode="invGray">
                <a:xfrm>
                  <a:off x="3182" y="1366"/>
                  <a:ext cx="65" cy="46"/>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41" name="Oval 80">
                  <a:extLst>
                    <a:ext uri="{FF2B5EF4-FFF2-40B4-BE49-F238E27FC236}">
                      <a16:creationId xmlns:a16="http://schemas.microsoft.com/office/drawing/2014/main" id="{A50DB917-E67C-4F0E-BB96-618020ED9E38}"/>
                    </a:ext>
                  </a:extLst>
                </p:cNvPr>
                <p:cNvSpPr>
                  <a:spLocks noChangeArrowheads="1"/>
                </p:cNvSpPr>
                <p:nvPr/>
              </p:nvSpPr>
              <p:spPr bwMode="invGray">
                <a:xfrm>
                  <a:off x="3389" y="1398"/>
                  <a:ext cx="65" cy="46"/>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42" name="Oval 81">
                  <a:extLst>
                    <a:ext uri="{FF2B5EF4-FFF2-40B4-BE49-F238E27FC236}">
                      <a16:creationId xmlns:a16="http://schemas.microsoft.com/office/drawing/2014/main" id="{0CC4B01A-3A78-4EDA-B527-EE0152F9AED8}"/>
                    </a:ext>
                  </a:extLst>
                </p:cNvPr>
                <p:cNvSpPr>
                  <a:spLocks noChangeArrowheads="1"/>
                </p:cNvSpPr>
                <p:nvPr/>
              </p:nvSpPr>
              <p:spPr bwMode="invGray">
                <a:xfrm>
                  <a:off x="3587" y="1415"/>
                  <a:ext cx="65" cy="46"/>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grpSp>
          <p:sp>
            <p:nvSpPr>
              <p:cNvPr id="243" name="Text Box 82">
                <a:extLst>
                  <a:ext uri="{FF2B5EF4-FFF2-40B4-BE49-F238E27FC236}">
                    <a16:creationId xmlns:a16="http://schemas.microsoft.com/office/drawing/2014/main" id="{90F9E34D-0E2F-4210-B7E8-ACCF5B2A2819}"/>
                  </a:ext>
                </a:extLst>
              </p:cNvPr>
              <p:cNvSpPr txBox="1">
                <a:spLocks noChangeArrowheads="1"/>
              </p:cNvSpPr>
              <p:nvPr/>
            </p:nvSpPr>
            <p:spPr bwMode="auto">
              <a:xfrm>
                <a:off x="3661453" y="1834754"/>
                <a:ext cx="114005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Infusion de glp-1 </a:t>
                </a:r>
              </a:p>
            </p:txBody>
          </p:sp>
          <p:sp>
            <p:nvSpPr>
              <p:cNvPr id="244" name="Text Box 83">
                <a:extLst>
                  <a:ext uri="{FF2B5EF4-FFF2-40B4-BE49-F238E27FC236}">
                    <a16:creationId xmlns:a16="http://schemas.microsoft.com/office/drawing/2014/main" id="{ED4E767B-7A27-4732-AA6D-CCCDAAEB5802}"/>
                  </a:ext>
                </a:extLst>
              </p:cNvPr>
              <p:cNvSpPr txBox="1">
                <a:spLocks noChangeArrowheads="1"/>
              </p:cNvSpPr>
              <p:nvPr/>
            </p:nvSpPr>
            <p:spPr bwMode="auto">
              <a:xfrm>
                <a:off x="2627710" y="853679"/>
                <a:ext cx="59503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mmol/L</a:t>
                </a:r>
              </a:p>
            </p:txBody>
          </p:sp>
          <p:sp>
            <p:nvSpPr>
              <p:cNvPr id="245" name="Text Box 84">
                <a:extLst>
                  <a:ext uri="{FF2B5EF4-FFF2-40B4-BE49-F238E27FC236}">
                    <a16:creationId xmlns:a16="http://schemas.microsoft.com/office/drawing/2014/main" id="{EBE8AF6A-E860-487C-A02C-7C9C66C53F70}"/>
                  </a:ext>
                </a:extLst>
              </p:cNvPr>
              <p:cNvSpPr txBox="1">
                <a:spLocks noChangeArrowheads="1"/>
              </p:cNvSpPr>
              <p:nvPr/>
            </p:nvSpPr>
            <p:spPr bwMode="auto">
              <a:xfrm>
                <a:off x="5561410" y="853679"/>
                <a:ext cx="53091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mg/dL</a:t>
                </a:r>
                <a:endParaRPr lang="en-US" altLang="fr-FR" sz="1350" b="1">
                  <a:solidFill>
                    <a:srgbClr val="FFFFFF"/>
                  </a:solidFill>
                  <a:cs typeface="Arial" panose="020B0604020202020204" pitchFamily="34" charset="0"/>
                </a:endParaRPr>
              </a:p>
            </p:txBody>
          </p:sp>
          <p:sp>
            <p:nvSpPr>
              <p:cNvPr id="246" name="Text Box 85">
                <a:extLst>
                  <a:ext uri="{FF2B5EF4-FFF2-40B4-BE49-F238E27FC236}">
                    <a16:creationId xmlns:a16="http://schemas.microsoft.com/office/drawing/2014/main" id="{39B35AE2-F005-4ED3-8F7B-1910A6D36500}"/>
                  </a:ext>
                </a:extLst>
              </p:cNvPr>
              <p:cNvSpPr txBox="1">
                <a:spLocks noChangeArrowheads="1"/>
              </p:cNvSpPr>
              <p:nvPr/>
            </p:nvSpPr>
            <p:spPr bwMode="auto">
              <a:xfrm>
                <a:off x="2778919" y="2135981"/>
                <a:ext cx="56297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pmol/L</a:t>
                </a:r>
              </a:p>
            </p:txBody>
          </p:sp>
          <p:sp>
            <p:nvSpPr>
              <p:cNvPr id="247" name="Text Box 86">
                <a:extLst>
                  <a:ext uri="{FF2B5EF4-FFF2-40B4-BE49-F238E27FC236}">
                    <a16:creationId xmlns:a16="http://schemas.microsoft.com/office/drawing/2014/main" id="{8DE22368-086E-4350-AEAF-398F982FF7AF}"/>
                  </a:ext>
                </a:extLst>
              </p:cNvPr>
              <p:cNvSpPr txBox="1">
                <a:spLocks noChangeArrowheads="1"/>
              </p:cNvSpPr>
              <p:nvPr/>
            </p:nvSpPr>
            <p:spPr bwMode="auto">
              <a:xfrm>
                <a:off x="2778919" y="3258741"/>
                <a:ext cx="56297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en-US" altLang="fr-FR" sz="900" b="1">
                    <a:solidFill>
                      <a:srgbClr val="FFFFFF"/>
                    </a:solidFill>
                    <a:cs typeface="Arial" panose="020B0604020202020204" pitchFamily="34" charset="0"/>
                  </a:rPr>
                  <a:t>pmol/L</a:t>
                </a:r>
              </a:p>
            </p:txBody>
          </p:sp>
          <p:sp>
            <p:nvSpPr>
              <p:cNvPr id="248" name="Line 87">
                <a:extLst>
                  <a:ext uri="{FF2B5EF4-FFF2-40B4-BE49-F238E27FC236}">
                    <a16:creationId xmlns:a16="http://schemas.microsoft.com/office/drawing/2014/main" id="{0A5F47DA-39D6-4D1A-BC99-8AF4D20038B2}"/>
                  </a:ext>
                </a:extLst>
              </p:cNvPr>
              <p:cNvSpPr>
                <a:spLocks noChangeShapeType="1"/>
              </p:cNvSpPr>
              <p:nvPr/>
            </p:nvSpPr>
            <p:spPr bwMode="auto">
              <a:xfrm rot="5400000">
                <a:off x="4411862" y="862608"/>
                <a:ext cx="0" cy="2301478"/>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latinLnBrk="0" hangingPunct="0">
                  <a:spcBef>
                    <a:spcPct val="0"/>
                  </a:spcBef>
                  <a:spcAft>
                    <a:spcPct val="0"/>
                  </a:spcAft>
                </a:pPr>
                <a:endParaRPr lang="fr-FR">
                  <a:solidFill>
                    <a:srgbClr val="FFFFFF"/>
                  </a:solidFill>
                  <a:latin typeface="Arial" panose="020B0604020202020204" pitchFamily="34" charset="0"/>
                </a:endParaRPr>
              </a:p>
            </p:txBody>
          </p:sp>
          <p:sp>
            <p:nvSpPr>
              <p:cNvPr id="249" name="Rectangle 88">
                <a:extLst>
                  <a:ext uri="{FF2B5EF4-FFF2-40B4-BE49-F238E27FC236}">
                    <a16:creationId xmlns:a16="http://schemas.microsoft.com/office/drawing/2014/main" id="{0C5717AD-0912-49CE-A8F5-3D036B3EA646}"/>
                  </a:ext>
                </a:extLst>
              </p:cNvPr>
              <p:cNvSpPr>
                <a:spLocks noChangeArrowheads="1"/>
              </p:cNvSpPr>
              <p:nvPr/>
            </p:nvSpPr>
            <p:spPr bwMode="auto">
              <a:xfrm>
                <a:off x="4866085" y="942976"/>
                <a:ext cx="641747" cy="331708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50" name="Text Box 89">
                <a:extLst>
                  <a:ext uri="{FF2B5EF4-FFF2-40B4-BE49-F238E27FC236}">
                    <a16:creationId xmlns:a16="http://schemas.microsoft.com/office/drawing/2014/main" id="{31BA31AC-CA64-4C14-AD0A-475C6DDD9649}"/>
                  </a:ext>
                </a:extLst>
              </p:cNvPr>
              <p:cNvSpPr txBox="1">
                <a:spLocks noChangeArrowheads="1"/>
              </p:cNvSpPr>
              <p:nvPr/>
            </p:nvSpPr>
            <p:spPr bwMode="auto">
              <a:xfrm>
                <a:off x="5825806" y="3298032"/>
                <a:ext cx="1715534" cy="577081"/>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eaLnBrk="0" fontAlgn="base" latinLnBrk="0" hangingPunct="0">
                  <a:spcBef>
                    <a:spcPct val="0"/>
                  </a:spcBef>
                  <a:spcAft>
                    <a:spcPct val="0"/>
                  </a:spcAft>
                  <a:buClrTx/>
                  <a:buSzTx/>
                  <a:buNone/>
                </a:pPr>
                <a:r>
                  <a:rPr lang="en-US" altLang="fr-FR" sz="1050" dirty="0">
                    <a:ln w="0"/>
                    <a:solidFill>
                      <a:schemeClr val="accent1"/>
                    </a:solidFill>
                    <a:effectLst>
                      <a:outerShdw blurRad="38100" dist="25400" dir="5400000" algn="ctr" rotWithShape="0">
                        <a:srgbClr val="6E747A">
                          <a:alpha val="43000"/>
                        </a:srgbClr>
                      </a:outerShdw>
                    </a:effectLst>
                    <a:cs typeface="Arial" panose="020B0604020202020204" pitchFamily="34" charset="0"/>
                  </a:rPr>
                  <a:t>Les </a:t>
                </a:r>
                <a:r>
                  <a:rPr lang="en-US" altLang="fr-FR" sz="1050" dirty="0" err="1">
                    <a:ln w="0"/>
                    <a:solidFill>
                      <a:schemeClr val="accent1"/>
                    </a:solidFill>
                    <a:effectLst>
                      <a:outerShdw blurRad="38100" dist="25400" dir="5400000" algn="ctr" rotWithShape="0">
                        <a:srgbClr val="6E747A">
                          <a:alpha val="43000"/>
                        </a:srgbClr>
                      </a:outerShdw>
                    </a:effectLst>
                    <a:cs typeface="Arial" panose="020B0604020202020204" pitchFamily="34" charset="0"/>
                  </a:rPr>
                  <a:t>effets</a:t>
                </a:r>
                <a:r>
                  <a:rPr lang="en-US" altLang="fr-FR" sz="1050" dirty="0">
                    <a:ln w="0"/>
                    <a:solidFill>
                      <a:schemeClr val="accent1"/>
                    </a:solidFill>
                    <a:effectLst>
                      <a:outerShdw blurRad="38100" dist="25400" dir="5400000" algn="ctr" rotWithShape="0">
                        <a:srgbClr val="6E747A">
                          <a:alpha val="43000"/>
                        </a:srgbClr>
                      </a:outerShdw>
                    </a:effectLst>
                    <a:cs typeface="Arial" panose="020B0604020202020204" pitchFamily="34" charset="0"/>
                  </a:rPr>
                  <a:t> </a:t>
                </a:r>
                <a:r>
                  <a:rPr lang="en-US" altLang="fr-FR" sz="1050" dirty="0" err="1">
                    <a:ln w="0"/>
                    <a:solidFill>
                      <a:schemeClr val="accent1"/>
                    </a:solidFill>
                    <a:effectLst>
                      <a:outerShdw blurRad="38100" dist="25400" dir="5400000" algn="ctr" rotWithShape="0">
                        <a:srgbClr val="6E747A">
                          <a:alpha val="43000"/>
                        </a:srgbClr>
                      </a:outerShdw>
                    </a:effectLst>
                    <a:cs typeface="Arial" panose="020B0604020202020204" pitchFamily="34" charset="0"/>
                  </a:rPr>
                  <a:t>diminuent</a:t>
                </a:r>
                <a:r>
                  <a:rPr lang="en-US" altLang="fr-FR" sz="1050" dirty="0">
                    <a:ln w="0"/>
                    <a:solidFill>
                      <a:schemeClr val="accent1"/>
                    </a:solidFill>
                    <a:effectLst>
                      <a:outerShdw blurRad="38100" dist="25400" dir="5400000" algn="ctr" rotWithShape="0">
                        <a:srgbClr val="6E747A">
                          <a:alpha val="43000"/>
                        </a:srgbClr>
                      </a:outerShdw>
                    </a:effectLst>
                    <a:cs typeface="Arial" panose="020B0604020202020204" pitchFamily="34" charset="0"/>
                  </a:rPr>
                  <a:t> </a:t>
                </a:r>
              </a:p>
              <a:p>
                <a:pPr algn="ctr" defTabSz="685800" eaLnBrk="0" fontAlgn="base" latinLnBrk="0" hangingPunct="0">
                  <a:spcBef>
                    <a:spcPct val="0"/>
                  </a:spcBef>
                  <a:spcAft>
                    <a:spcPct val="0"/>
                  </a:spcAft>
                  <a:buClrTx/>
                  <a:buSzTx/>
                  <a:buNone/>
                </a:pPr>
                <a:r>
                  <a:rPr lang="en-US" altLang="fr-FR" sz="1050" dirty="0" err="1">
                    <a:ln w="0"/>
                    <a:solidFill>
                      <a:schemeClr val="accent1"/>
                    </a:solidFill>
                    <a:effectLst>
                      <a:outerShdw blurRad="38100" dist="25400" dir="5400000" algn="ctr" rotWithShape="0">
                        <a:srgbClr val="6E747A">
                          <a:alpha val="43000"/>
                        </a:srgbClr>
                      </a:outerShdw>
                    </a:effectLst>
                    <a:cs typeface="Arial" panose="020B0604020202020204" pitchFamily="34" charset="0"/>
                  </a:rPr>
                  <a:t>quand</a:t>
                </a:r>
                <a:r>
                  <a:rPr lang="en-US" altLang="fr-FR" sz="1050" dirty="0">
                    <a:ln w="0"/>
                    <a:solidFill>
                      <a:schemeClr val="accent1"/>
                    </a:solidFill>
                    <a:effectLst>
                      <a:outerShdw blurRad="38100" dist="25400" dir="5400000" algn="ctr" rotWithShape="0">
                        <a:srgbClr val="6E747A">
                          <a:alpha val="43000"/>
                        </a:srgbClr>
                      </a:outerShdw>
                    </a:effectLst>
                    <a:cs typeface="Arial" panose="020B0604020202020204" pitchFamily="34" charset="0"/>
                  </a:rPr>
                  <a:t> la </a:t>
                </a:r>
                <a:r>
                  <a:rPr lang="en-US" altLang="fr-FR" sz="1050" dirty="0" err="1">
                    <a:ln w="0"/>
                    <a:solidFill>
                      <a:schemeClr val="accent1"/>
                    </a:solidFill>
                    <a:effectLst>
                      <a:outerShdw blurRad="38100" dist="25400" dir="5400000" algn="ctr" rotWithShape="0">
                        <a:srgbClr val="6E747A">
                          <a:alpha val="43000"/>
                        </a:srgbClr>
                      </a:outerShdw>
                    </a:effectLst>
                    <a:cs typeface="Arial" panose="020B0604020202020204" pitchFamily="34" charset="0"/>
                  </a:rPr>
                  <a:t>glycémie</a:t>
                </a:r>
                <a:r>
                  <a:rPr lang="en-US" altLang="fr-FR" sz="1050" dirty="0">
                    <a:ln w="0"/>
                    <a:solidFill>
                      <a:schemeClr val="accent1"/>
                    </a:solidFill>
                    <a:effectLst>
                      <a:outerShdw blurRad="38100" dist="25400" dir="5400000" algn="ctr" rotWithShape="0">
                        <a:srgbClr val="6E747A">
                          <a:alpha val="43000"/>
                        </a:srgbClr>
                      </a:outerShdw>
                    </a:effectLst>
                    <a:cs typeface="Arial" panose="020B0604020202020204" pitchFamily="34" charset="0"/>
                  </a:rPr>
                  <a:t> </a:t>
                </a:r>
                <a:r>
                  <a:rPr lang="en-US" altLang="fr-FR" sz="1050" dirty="0" err="1">
                    <a:ln w="0"/>
                    <a:solidFill>
                      <a:schemeClr val="accent1"/>
                    </a:solidFill>
                    <a:effectLst>
                      <a:outerShdw blurRad="38100" dist="25400" dir="5400000" algn="ctr" rotWithShape="0">
                        <a:srgbClr val="6E747A">
                          <a:alpha val="43000"/>
                        </a:srgbClr>
                      </a:outerShdw>
                    </a:effectLst>
                    <a:cs typeface="Arial" panose="020B0604020202020204" pitchFamily="34" charset="0"/>
                  </a:rPr>
                  <a:t>atteint</a:t>
                </a:r>
                <a:r>
                  <a:rPr lang="en-US" altLang="fr-FR" sz="1050" dirty="0">
                    <a:ln w="0"/>
                    <a:solidFill>
                      <a:schemeClr val="accent1"/>
                    </a:solidFill>
                    <a:effectLst>
                      <a:outerShdw blurRad="38100" dist="25400" dir="5400000" algn="ctr" rotWithShape="0">
                        <a:srgbClr val="6E747A">
                          <a:alpha val="43000"/>
                        </a:srgbClr>
                      </a:outerShdw>
                    </a:effectLst>
                    <a:cs typeface="Arial" panose="020B0604020202020204" pitchFamily="34" charset="0"/>
                  </a:rPr>
                  <a:t> </a:t>
                </a:r>
              </a:p>
              <a:p>
                <a:pPr algn="ctr" defTabSz="685800" eaLnBrk="0" fontAlgn="base" latinLnBrk="0" hangingPunct="0">
                  <a:spcBef>
                    <a:spcPct val="0"/>
                  </a:spcBef>
                  <a:spcAft>
                    <a:spcPct val="0"/>
                  </a:spcAft>
                  <a:buClrTx/>
                  <a:buSzTx/>
                  <a:buNone/>
                </a:pPr>
                <a:r>
                  <a:rPr lang="en-US" altLang="fr-FR" sz="1050" dirty="0">
                    <a:ln w="0"/>
                    <a:solidFill>
                      <a:schemeClr val="accent1"/>
                    </a:solidFill>
                    <a:effectLst>
                      <a:outerShdw blurRad="38100" dist="25400" dir="5400000" algn="ctr" rotWithShape="0">
                        <a:srgbClr val="6E747A">
                          <a:alpha val="43000"/>
                        </a:srgbClr>
                      </a:outerShdw>
                    </a:effectLst>
                    <a:cs typeface="Arial" panose="020B0604020202020204" pitchFamily="34" charset="0"/>
                  </a:rPr>
                  <a:t>la </a:t>
                </a:r>
                <a:r>
                  <a:rPr lang="en-US" altLang="fr-FR" sz="1050" dirty="0" err="1">
                    <a:ln w="0"/>
                    <a:solidFill>
                      <a:schemeClr val="accent1"/>
                    </a:solidFill>
                    <a:effectLst>
                      <a:outerShdw blurRad="38100" dist="25400" dir="5400000" algn="ctr" rotWithShape="0">
                        <a:srgbClr val="6E747A">
                          <a:alpha val="43000"/>
                        </a:srgbClr>
                      </a:outerShdw>
                    </a:effectLst>
                    <a:cs typeface="Arial" panose="020B0604020202020204" pitchFamily="34" charset="0"/>
                  </a:rPr>
                  <a:t>normale</a:t>
                </a:r>
                <a:endParaRPr lang="en-US" altLang="fr-FR" sz="1050" dirty="0">
                  <a:ln w="0"/>
                  <a:solidFill>
                    <a:schemeClr val="accent1"/>
                  </a:solidFill>
                  <a:effectLst>
                    <a:outerShdw blurRad="38100" dist="25400" dir="5400000" algn="ctr" rotWithShape="0">
                      <a:srgbClr val="6E747A">
                        <a:alpha val="43000"/>
                      </a:srgbClr>
                    </a:outerShdw>
                  </a:effectLst>
                  <a:cs typeface="Arial" panose="020B0604020202020204" pitchFamily="34" charset="0"/>
                </a:endParaRPr>
              </a:p>
            </p:txBody>
          </p:sp>
          <p:sp>
            <p:nvSpPr>
              <p:cNvPr id="251" name="Rectangle 90">
                <a:extLst>
                  <a:ext uri="{FF2B5EF4-FFF2-40B4-BE49-F238E27FC236}">
                    <a16:creationId xmlns:a16="http://schemas.microsoft.com/office/drawing/2014/main" id="{5CAEA665-96E1-4D6F-B923-8CD05565B37E}"/>
                  </a:ext>
                </a:extLst>
              </p:cNvPr>
              <p:cNvSpPr>
                <a:spLocks noChangeArrowheads="1"/>
              </p:cNvSpPr>
              <p:nvPr/>
            </p:nvSpPr>
            <p:spPr bwMode="auto">
              <a:xfrm>
                <a:off x="6203157" y="1263254"/>
                <a:ext cx="1250156" cy="80248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grpSp>
            <p:nvGrpSpPr>
              <p:cNvPr id="252" name="Group 91">
                <a:extLst>
                  <a:ext uri="{FF2B5EF4-FFF2-40B4-BE49-F238E27FC236}">
                    <a16:creationId xmlns:a16="http://schemas.microsoft.com/office/drawing/2014/main" id="{C612425B-C5F2-4EC3-931F-1773519A75A9}"/>
                  </a:ext>
                </a:extLst>
              </p:cNvPr>
              <p:cNvGrpSpPr>
                <a:grpSpLocks/>
              </p:cNvGrpSpPr>
              <p:nvPr/>
            </p:nvGrpSpPr>
            <p:grpSpPr bwMode="auto">
              <a:xfrm>
                <a:off x="6310313" y="1402556"/>
                <a:ext cx="297656" cy="58341"/>
                <a:chOff x="4340" y="1178"/>
                <a:chExt cx="250" cy="49"/>
              </a:xfrm>
            </p:grpSpPr>
            <p:sp>
              <p:nvSpPr>
                <p:cNvPr id="253" name="Line 92">
                  <a:extLst>
                    <a:ext uri="{FF2B5EF4-FFF2-40B4-BE49-F238E27FC236}">
                      <a16:creationId xmlns:a16="http://schemas.microsoft.com/office/drawing/2014/main" id="{DEBAA600-F574-471C-8CC5-22D94B182026}"/>
                    </a:ext>
                  </a:extLst>
                </p:cNvPr>
                <p:cNvSpPr>
                  <a:spLocks noChangeShapeType="1"/>
                </p:cNvSpPr>
                <p:nvPr/>
              </p:nvSpPr>
              <p:spPr bwMode="invGray">
                <a:xfrm flipV="1">
                  <a:off x="4348" y="1199"/>
                  <a:ext cx="224" cy="0"/>
                </a:xfrm>
                <a:prstGeom prst="line">
                  <a:avLst/>
                </a:prstGeom>
                <a:noFill/>
                <a:ln w="2857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latinLnBrk="0" hangingPunct="0">
                    <a:spcBef>
                      <a:spcPct val="0"/>
                    </a:spcBef>
                    <a:spcAft>
                      <a:spcPct val="0"/>
                    </a:spcAft>
                  </a:pPr>
                  <a:endParaRPr lang="fr-FR">
                    <a:solidFill>
                      <a:srgbClr val="FFFFFF"/>
                    </a:solidFill>
                    <a:latin typeface="Arial" panose="020B0604020202020204" pitchFamily="34" charset="0"/>
                  </a:endParaRPr>
                </a:p>
              </p:txBody>
            </p:sp>
            <p:sp>
              <p:nvSpPr>
                <p:cNvPr id="254" name="Oval 93">
                  <a:extLst>
                    <a:ext uri="{FF2B5EF4-FFF2-40B4-BE49-F238E27FC236}">
                      <a16:creationId xmlns:a16="http://schemas.microsoft.com/office/drawing/2014/main" id="{05588736-1E74-41EC-8BD5-4BF1347A305C}"/>
                    </a:ext>
                  </a:extLst>
                </p:cNvPr>
                <p:cNvSpPr>
                  <a:spLocks noChangeArrowheads="1"/>
                </p:cNvSpPr>
                <p:nvPr/>
              </p:nvSpPr>
              <p:spPr bwMode="invGray">
                <a:xfrm>
                  <a:off x="4340" y="1178"/>
                  <a:ext cx="64" cy="46"/>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55" name="Oval 94">
                  <a:extLst>
                    <a:ext uri="{FF2B5EF4-FFF2-40B4-BE49-F238E27FC236}">
                      <a16:creationId xmlns:a16="http://schemas.microsoft.com/office/drawing/2014/main" id="{B13B3FF1-50A3-4D7A-8BC3-21ED74860198}"/>
                    </a:ext>
                  </a:extLst>
                </p:cNvPr>
                <p:cNvSpPr>
                  <a:spLocks noChangeArrowheads="1"/>
                </p:cNvSpPr>
                <p:nvPr/>
              </p:nvSpPr>
              <p:spPr bwMode="invGray">
                <a:xfrm>
                  <a:off x="4526" y="1181"/>
                  <a:ext cx="64" cy="46"/>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grpSp>
          <p:grpSp>
            <p:nvGrpSpPr>
              <p:cNvPr id="256" name="Group 95">
                <a:extLst>
                  <a:ext uri="{FF2B5EF4-FFF2-40B4-BE49-F238E27FC236}">
                    <a16:creationId xmlns:a16="http://schemas.microsoft.com/office/drawing/2014/main" id="{38AAF57E-6D86-49C2-B201-6276D7783BCC}"/>
                  </a:ext>
                </a:extLst>
              </p:cNvPr>
              <p:cNvGrpSpPr>
                <a:grpSpLocks/>
              </p:cNvGrpSpPr>
              <p:nvPr/>
            </p:nvGrpSpPr>
            <p:grpSpPr bwMode="auto">
              <a:xfrm>
                <a:off x="6299597" y="1588294"/>
                <a:ext cx="333375" cy="58341"/>
                <a:chOff x="4331" y="1334"/>
                <a:chExt cx="280" cy="49"/>
              </a:xfrm>
            </p:grpSpPr>
            <p:sp>
              <p:nvSpPr>
                <p:cNvPr id="257" name="Line 96">
                  <a:extLst>
                    <a:ext uri="{FF2B5EF4-FFF2-40B4-BE49-F238E27FC236}">
                      <a16:creationId xmlns:a16="http://schemas.microsoft.com/office/drawing/2014/main" id="{E4C8AD47-00B6-4909-B627-E48F34469BBD}"/>
                    </a:ext>
                  </a:extLst>
                </p:cNvPr>
                <p:cNvSpPr>
                  <a:spLocks noChangeShapeType="1"/>
                </p:cNvSpPr>
                <p:nvPr/>
              </p:nvSpPr>
              <p:spPr bwMode="invGray">
                <a:xfrm>
                  <a:off x="4341" y="1363"/>
                  <a:ext cx="27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latinLnBrk="0" hangingPunct="0">
                    <a:spcBef>
                      <a:spcPct val="0"/>
                    </a:spcBef>
                    <a:spcAft>
                      <a:spcPct val="0"/>
                    </a:spcAft>
                  </a:pPr>
                  <a:endParaRPr lang="fr-FR">
                    <a:solidFill>
                      <a:srgbClr val="FFFFFF"/>
                    </a:solidFill>
                    <a:latin typeface="Arial" panose="020B0604020202020204" pitchFamily="34" charset="0"/>
                  </a:endParaRPr>
                </a:p>
              </p:txBody>
            </p:sp>
            <p:sp>
              <p:nvSpPr>
                <p:cNvPr id="258" name="Oval 97">
                  <a:extLst>
                    <a:ext uri="{FF2B5EF4-FFF2-40B4-BE49-F238E27FC236}">
                      <a16:creationId xmlns:a16="http://schemas.microsoft.com/office/drawing/2014/main" id="{141C1110-451D-4453-9056-C8C4E14900B9}"/>
                    </a:ext>
                  </a:extLst>
                </p:cNvPr>
                <p:cNvSpPr>
                  <a:spLocks noChangeArrowheads="1"/>
                </p:cNvSpPr>
                <p:nvPr/>
              </p:nvSpPr>
              <p:spPr bwMode="invGray">
                <a:xfrm>
                  <a:off x="4331" y="1334"/>
                  <a:ext cx="65" cy="46"/>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59" name="Oval 98">
                  <a:extLst>
                    <a:ext uri="{FF2B5EF4-FFF2-40B4-BE49-F238E27FC236}">
                      <a16:creationId xmlns:a16="http://schemas.microsoft.com/office/drawing/2014/main" id="{E0C3FC5D-6473-43E6-8E3B-4814D8A408B4}"/>
                    </a:ext>
                  </a:extLst>
                </p:cNvPr>
                <p:cNvSpPr>
                  <a:spLocks noChangeArrowheads="1"/>
                </p:cNvSpPr>
                <p:nvPr/>
              </p:nvSpPr>
              <p:spPr bwMode="invGray">
                <a:xfrm>
                  <a:off x="4542" y="1337"/>
                  <a:ext cx="65" cy="46"/>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grpSp>
          <p:grpSp>
            <p:nvGrpSpPr>
              <p:cNvPr id="260" name="Group 99">
                <a:extLst>
                  <a:ext uri="{FF2B5EF4-FFF2-40B4-BE49-F238E27FC236}">
                    <a16:creationId xmlns:a16="http://schemas.microsoft.com/office/drawing/2014/main" id="{ECC3A4D9-5AFC-4F16-BB93-D194217EDB15}"/>
                  </a:ext>
                </a:extLst>
              </p:cNvPr>
              <p:cNvGrpSpPr>
                <a:grpSpLocks/>
              </p:cNvGrpSpPr>
              <p:nvPr/>
            </p:nvGrpSpPr>
            <p:grpSpPr bwMode="auto">
              <a:xfrm>
                <a:off x="3368279" y="2670573"/>
                <a:ext cx="2144315" cy="439340"/>
                <a:chOff x="1869" y="2243"/>
                <a:chExt cx="1801" cy="369"/>
              </a:xfrm>
            </p:grpSpPr>
            <p:sp>
              <p:nvSpPr>
                <p:cNvPr id="261" name="Freeform 100">
                  <a:extLst>
                    <a:ext uri="{FF2B5EF4-FFF2-40B4-BE49-F238E27FC236}">
                      <a16:creationId xmlns:a16="http://schemas.microsoft.com/office/drawing/2014/main" id="{ECDFA444-B5BA-4F71-A136-0D245A23632D}"/>
                    </a:ext>
                  </a:extLst>
                </p:cNvPr>
                <p:cNvSpPr>
                  <a:spLocks/>
                </p:cNvSpPr>
                <p:nvPr/>
              </p:nvSpPr>
              <p:spPr bwMode="auto">
                <a:xfrm>
                  <a:off x="1903" y="2264"/>
                  <a:ext cx="1739" cy="292"/>
                </a:xfrm>
                <a:custGeom>
                  <a:avLst/>
                  <a:gdLst>
                    <a:gd name="T0" fmla="*/ 0 w 1739"/>
                    <a:gd name="T1" fmla="*/ 322 h 322"/>
                    <a:gd name="T2" fmla="*/ 107 w 1739"/>
                    <a:gd name="T3" fmla="*/ 305 h 322"/>
                    <a:gd name="T4" fmla="*/ 311 w 1739"/>
                    <a:gd name="T5" fmla="*/ 159 h 322"/>
                    <a:gd name="T6" fmla="*/ 520 w 1739"/>
                    <a:gd name="T7" fmla="*/ 164 h 322"/>
                    <a:gd name="T8" fmla="*/ 712 w 1739"/>
                    <a:gd name="T9" fmla="*/ 68 h 322"/>
                    <a:gd name="T10" fmla="*/ 909 w 1739"/>
                    <a:gd name="T11" fmla="*/ 0 h 322"/>
                    <a:gd name="T12" fmla="*/ 1113 w 1739"/>
                    <a:gd name="T13" fmla="*/ 29 h 322"/>
                    <a:gd name="T14" fmla="*/ 1305 w 1739"/>
                    <a:gd name="T15" fmla="*/ 130 h 322"/>
                    <a:gd name="T16" fmla="*/ 1525 w 1739"/>
                    <a:gd name="T17" fmla="*/ 204 h 322"/>
                    <a:gd name="T18" fmla="*/ 1739 w 1739"/>
                    <a:gd name="T19" fmla="*/ 226 h 3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9" h="322">
                      <a:moveTo>
                        <a:pt x="0" y="322"/>
                      </a:moveTo>
                      <a:lnTo>
                        <a:pt x="107" y="305"/>
                      </a:lnTo>
                      <a:lnTo>
                        <a:pt x="311" y="159"/>
                      </a:lnTo>
                      <a:lnTo>
                        <a:pt x="520" y="164"/>
                      </a:lnTo>
                      <a:lnTo>
                        <a:pt x="712" y="68"/>
                      </a:lnTo>
                      <a:lnTo>
                        <a:pt x="909" y="0"/>
                      </a:lnTo>
                      <a:lnTo>
                        <a:pt x="1113" y="29"/>
                      </a:lnTo>
                      <a:lnTo>
                        <a:pt x="1305" y="130"/>
                      </a:lnTo>
                      <a:lnTo>
                        <a:pt x="1525" y="204"/>
                      </a:lnTo>
                      <a:lnTo>
                        <a:pt x="1739" y="226"/>
                      </a:lnTo>
                    </a:path>
                  </a:pathLst>
                </a:custGeom>
                <a:noFill/>
                <a:ln w="19050"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0034" tIns="35017" rIns="70034" bIns="35017">
                  <a:spAutoFit/>
                </a:bodyPr>
                <a:lstStyle/>
                <a:p>
                  <a:pPr defTabSz="685800" eaLnBrk="0" fontAlgn="base" latinLnBrk="0" hangingPunct="0">
                    <a:spcBef>
                      <a:spcPct val="0"/>
                    </a:spcBef>
                    <a:spcAft>
                      <a:spcPct val="0"/>
                    </a:spcAft>
                  </a:pPr>
                  <a:endParaRPr lang="fr-FR">
                    <a:solidFill>
                      <a:srgbClr val="FFFFFF"/>
                    </a:solidFill>
                    <a:latin typeface="Arial" panose="020B0604020202020204" pitchFamily="34" charset="0"/>
                  </a:endParaRPr>
                </a:p>
              </p:txBody>
            </p:sp>
            <p:sp>
              <p:nvSpPr>
                <p:cNvPr id="262" name="Oval 101">
                  <a:extLst>
                    <a:ext uri="{FF2B5EF4-FFF2-40B4-BE49-F238E27FC236}">
                      <a16:creationId xmlns:a16="http://schemas.microsoft.com/office/drawing/2014/main" id="{8EFE2DD7-CD4B-48D1-B741-32F30372E85D}"/>
                    </a:ext>
                  </a:extLst>
                </p:cNvPr>
                <p:cNvSpPr>
                  <a:spLocks noChangeArrowheads="1"/>
                </p:cNvSpPr>
                <p:nvPr/>
              </p:nvSpPr>
              <p:spPr bwMode="auto">
                <a:xfrm>
                  <a:off x="1869" y="2566"/>
                  <a:ext cx="65" cy="46"/>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63" name="Oval 102">
                  <a:extLst>
                    <a:ext uri="{FF2B5EF4-FFF2-40B4-BE49-F238E27FC236}">
                      <a16:creationId xmlns:a16="http://schemas.microsoft.com/office/drawing/2014/main" id="{E24BE914-D1C1-40E8-A679-042EFC700E56}"/>
                    </a:ext>
                  </a:extLst>
                </p:cNvPr>
                <p:cNvSpPr>
                  <a:spLocks noChangeArrowheads="1"/>
                </p:cNvSpPr>
                <p:nvPr/>
              </p:nvSpPr>
              <p:spPr bwMode="auto">
                <a:xfrm>
                  <a:off x="1974" y="2546"/>
                  <a:ext cx="65" cy="46"/>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64" name="Oval 103">
                  <a:extLst>
                    <a:ext uri="{FF2B5EF4-FFF2-40B4-BE49-F238E27FC236}">
                      <a16:creationId xmlns:a16="http://schemas.microsoft.com/office/drawing/2014/main" id="{A48AFE58-A89C-48F2-9B1E-A332F76C086A}"/>
                    </a:ext>
                  </a:extLst>
                </p:cNvPr>
                <p:cNvSpPr>
                  <a:spLocks noChangeArrowheads="1"/>
                </p:cNvSpPr>
                <p:nvPr/>
              </p:nvSpPr>
              <p:spPr bwMode="auto">
                <a:xfrm>
                  <a:off x="2185" y="2406"/>
                  <a:ext cx="64" cy="46"/>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65" name="Oval 104">
                  <a:extLst>
                    <a:ext uri="{FF2B5EF4-FFF2-40B4-BE49-F238E27FC236}">
                      <a16:creationId xmlns:a16="http://schemas.microsoft.com/office/drawing/2014/main" id="{DF023E86-D0E6-44E7-A5F7-13F7F8A1A9FB}"/>
                    </a:ext>
                  </a:extLst>
                </p:cNvPr>
                <p:cNvSpPr>
                  <a:spLocks noChangeArrowheads="1"/>
                </p:cNvSpPr>
                <p:nvPr/>
              </p:nvSpPr>
              <p:spPr bwMode="auto">
                <a:xfrm>
                  <a:off x="2387" y="2412"/>
                  <a:ext cx="65" cy="46"/>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66" name="Oval 105">
                  <a:extLst>
                    <a:ext uri="{FF2B5EF4-FFF2-40B4-BE49-F238E27FC236}">
                      <a16:creationId xmlns:a16="http://schemas.microsoft.com/office/drawing/2014/main" id="{F419E256-E9D0-44E5-8BDE-0B46459C3C9F}"/>
                    </a:ext>
                  </a:extLst>
                </p:cNvPr>
                <p:cNvSpPr>
                  <a:spLocks noChangeArrowheads="1"/>
                </p:cNvSpPr>
                <p:nvPr/>
              </p:nvSpPr>
              <p:spPr bwMode="auto">
                <a:xfrm>
                  <a:off x="2585" y="2312"/>
                  <a:ext cx="65" cy="45"/>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67" name="Oval 106">
                  <a:extLst>
                    <a:ext uri="{FF2B5EF4-FFF2-40B4-BE49-F238E27FC236}">
                      <a16:creationId xmlns:a16="http://schemas.microsoft.com/office/drawing/2014/main" id="{FB3D7848-E2A2-4112-BA06-950A915BC706}"/>
                    </a:ext>
                  </a:extLst>
                </p:cNvPr>
                <p:cNvSpPr>
                  <a:spLocks noChangeArrowheads="1"/>
                </p:cNvSpPr>
                <p:nvPr/>
              </p:nvSpPr>
              <p:spPr bwMode="auto">
                <a:xfrm>
                  <a:off x="2784" y="2243"/>
                  <a:ext cx="64" cy="46"/>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68" name="Oval 107">
                  <a:extLst>
                    <a:ext uri="{FF2B5EF4-FFF2-40B4-BE49-F238E27FC236}">
                      <a16:creationId xmlns:a16="http://schemas.microsoft.com/office/drawing/2014/main" id="{C999AED6-0F4A-4E28-87F8-38C11375870B}"/>
                    </a:ext>
                  </a:extLst>
                </p:cNvPr>
                <p:cNvSpPr>
                  <a:spLocks noChangeArrowheads="1"/>
                </p:cNvSpPr>
                <p:nvPr/>
              </p:nvSpPr>
              <p:spPr bwMode="auto">
                <a:xfrm>
                  <a:off x="2982" y="2272"/>
                  <a:ext cx="65" cy="45"/>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69" name="Oval 108">
                  <a:extLst>
                    <a:ext uri="{FF2B5EF4-FFF2-40B4-BE49-F238E27FC236}">
                      <a16:creationId xmlns:a16="http://schemas.microsoft.com/office/drawing/2014/main" id="{9BF711E3-76C3-4A89-A0AD-2FED2571F293}"/>
                    </a:ext>
                  </a:extLst>
                </p:cNvPr>
                <p:cNvSpPr>
                  <a:spLocks noChangeArrowheads="1"/>
                </p:cNvSpPr>
                <p:nvPr/>
              </p:nvSpPr>
              <p:spPr bwMode="auto">
                <a:xfrm>
                  <a:off x="3184" y="2377"/>
                  <a:ext cx="65" cy="46"/>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70" name="Oval 109">
                  <a:extLst>
                    <a:ext uri="{FF2B5EF4-FFF2-40B4-BE49-F238E27FC236}">
                      <a16:creationId xmlns:a16="http://schemas.microsoft.com/office/drawing/2014/main" id="{7DC07945-16B9-45A5-B512-17203253180E}"/>
                    </a:ext>
                  </a:extLst>
                </p:cNvPr>
                <p:cNvSpPr>
                  <a:spLocks noChangeArrowheads="1"/>
                </p:cNvSpPr>
                <p:nvPr/>
              </p:nvSpPr>
              <p:spPr bwMode="auto">
                <a:xfrm>
                  <a:off x="3395" y="2446"/>
                  <a:ext cx="65" cy="46"/>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71" name="Oval 110">
                  <a:extLst>
                    <a:ext uri="{FF2B5EF4-FFF2-40B4-BE49-F238E27FC236}">
                      <a16:creationId xmlns:a16="http://schemas.microsoft.com/office/drawing/2014/main" id="{B5A784A2-662C-48E7-B328-ABFA3BAE39FB}"/>
                    </a:ext>
                  </a:extLst>
                </p:cNvPr>
                <p:cNvSpPr>
                  <a:spLocks noChangeArrowheads="1"/>
                </p:cNvSpPr>
                <p:nvPr/>
              </p:nvSpPr>
              <p:spPr bwMode="auto">
                <a:xfrm>
                  <a:off x="3605" y="2472"/>
                  <a:ext cx="65" cy="46"/>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grpSp>
          <p:grpSp>
            <p:nvGrpSpPr>
              <p:cNvPr id="272" name="Group 111">
                <a:extLst>
                  <a:ext uri="{FF2B5EF4-FFF2-40B4-BE49-F238E27FC236}">
                    <a16:creationId xmlns:a16="http://schemas.microsoft.com/office/drawing/2014/main" id="{41E0D8F4-7A63-4D16-A742-02E1113F3965}"/>
                  </a:ext>
                </a:extLst>
              </p:cNvPr>
              <p:cNvGrpSpPr>
                <a:grpSpLocks/>
              </p:cNvGrpSpPr>
              <p:nvPr/>
            </p:nvGrpSpPr>
            <p:grpSpPr bwMode="auto">
              <a:xfrm>
                <a:off x="3365897" y="1172765"/>
                <a:ext cx="2128838" cy="371474"/>
                <a:chOff x="1867" y="985"/>
                <a:chExt cx="1788" cy="312"/>
              </a:xfrm>
            </p:grpSpPr>
            <p:sp>
              <p:nvSpPr>
                <p:cNvPr id="273" name="Freeform 112">
                  <a:extLst>
                    <a:ext uri="{FF2B5EF4-FFF2-40B4-BE49-F238E27FC236}">
                      <a16:creationId xmlns:a16="http://schemas.microsoft.com/office/drawing/2014/main" id="{AA610B10-90AE-4AE9-96E7-2DB1D3716F5C}"/>
                    </a:ext>
                  </a:extLst>
                </p:cNvPr>
                <p:cNvSpPr>
                  <a:spLocks/>
                </p:cNvSpPr>
                <p:nvPr/>
              </p:nvSpPr>
              <p:spPr bwMode="invGray">
                <a:xfrm>
                  <a:off x="1897" y="1005"/>
                  <a:ext cx="1728" cy="292"/>
                </a:xfrm>
                <a:custGeom>
                  <a:avLst/>
                  <a:gdLst>
                    <a:gd name="T0" fmla="*/ 0 w 1728"/>
                    <a:gd name="T1" fmla="*/ 0 h 147"/>
                    <a:gd name="T2" fmla="*/ 96 w 1728"/>
                    <a:gd name="T3" fmla="*/ 6 h 147"/>
                    <a:gd name="T4" fmla="*/ 300 w 1728"/>
                    <a:gd name="T5" fmla="*/ 17 h 147"/>
                    <a:gd name="T6" fmla="*/ 514 w 1728"/>
                    <a:gd name="T7" fmla="*/ 45 h 147"/>
                    <a:gd name="T8" fmla="*/ 712 w 1728"/>
                    <a:gd name="T9" fmla="*/ 68 h 147"/>
                    <a:gd name="T10" fmla="*/ 915 w 1728"/>
                    <a:gd name="T11" fmla="*/ 74 h 147"/>
                    <a:gd name="T12" fmla="*/ 1102 w 1728"/>
                    <a:gd name="T13" fmla="*/ 107 h 147"/>
                    <a:gd name="T14" fmla="*/ 1311 w 1728"/>
                    <a:gd name="T15" fmla="*/ 107 h 147"/>
                    <a:gd name="T16" fmla="*/ 1531 w 1728"/>
                    <a:gd name="T17" fmla="*/ 130 h 147"/>
                    <a:gd name="T18" fmla="*/ 1728 w 1728"/>
                    <a:gd name="T19" fmla="*/ 147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8" h="147">
                      <a:moveTo>
                        <a:pt x="0" y="0"/>
                      </a:moveTo>
                      <a:lnTo>
                        <a:pt x="96" y="6"/>
                      </a:lnTo>
                      <a:lnTo>
                        <a:pt x="300" y="17"/>
                      </a:lnTo>
                      <a:lnTo>
                        <a:pt x="514" y="45"/>
                      </a:lnTo>
                      <a:lnTo>
                        <a:pt x="712" y="68"/>
                      </a:lnTo>
                      <a:lnTo>
                        <a:pt x="915" y="74"/>
                      </a:lnTo>
                      <a:lnTo>
                        <a:pt x="1102" y="107"/>
                      </a:lnTo>
                      <a:lnTo>
                        <a:pt x="1311" y="107"/>
                      </a:lnTo>
                      <a:lnTo>
                        <a:pt x="1531" y="130"/>
                      </a:lnTo>
                      <a:lnTo>
                        <a:pt x="1728" y="147"/>
                      </a:lnTo>
                    </a:path>
                  </a:pathLst>
                </a:custGeom>
                <a:noFill/>
                <a:ln w="19050" cap="flat" cmpd="sng">
                  <a:solidFill>
                    <a:srgbClr val="FF66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0034" tIns="35017" rIns="70034" bIns="35017">
                  <a:spAutoFit/>
                </a:bodyPr>
                <a:lstStyle/>
                <a:p>
                  <a:pPr defTabSz="685800" eaLnBrk="0" fontAlgn="base" latinLnBrk="0" hangingPunct="0">
                    <a:spcBef>
                      <a:spcPct val="0"/>
                    </a:spcBef>
                    <a:spcAft>
                      <a:spcPct val="0"/>
                    </a:spcAft>
                  </a:pPr>
                  <a:endParaRPr lang="fr-FR">
                    <a:solidFill>
                      <a:srgbClr val="FFFFFF"/>
                    </a:solidFill>
                    <a:latin typeface="Arial" panose="020B0604020202020204" pitchFamily="34" charset="0"/>
                  </a:endParaRPr>
                </a:p>
              </p:txBody>
            </p:sp>
            <p:sp>
              <p:nvSpPr>
                <p:cNvPr id="274" name="Oval 113">
                  <a:extLst>
                    <a:ext uri="{FF2B5EF4-FFF2-40B4-BE49-F238E27FC236}">
                      <a16:creationId xmlns:a16="http://schemas.microsoft.com/office/drawing/2014/main" id="{CF37D1E0-7806-4E3E-868C-D359276FC1E4}"/>
                    </a:ext>
                  </a:extLst>
                </p:cNvPr>
                <p:cNvSpPr>
                  <a:spLocks noChangeArrowheads="1"/>
                </p:cNvSpPr>
                <p:nvPr/>
              </p:nvSpPr>
              <p:spPr bwMode="invGray">
                <a:xfrm>
                  <a:off x="1867" y="985"/>
                  <a:ext cx="65" cy="46"/>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75" name="Oval 114">
                  <a:extLst>
                    <a:ext uri="{FF2B5EF4-FFF2-40B4-BE49-F238E27FC236}">
                      <a16:creationId xmlns:a16="http://schemas.microsoft.com/office/drawing/2014/main" id="{BA64EDD8-48CB-48A4-878E-FD36E4D53761}"/>
                    </a:ext>
                  </a:extLst>
                </p:cNvPr>
                <p:cNvSpPr>
                  <a:spLocks noChangeArrowheads="1"/>
                </p:cNvSpPr>
                <p:nvPr/>
              </p:nvSpPr>
              <p:spPr bwMode="invGray">
                <a:xfrm>
                  <a:off x="1968" y="985"/>
                  <a:ext cx="65" cy="46"/>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76" name="Oval 115">
                  <a:extLst>
                    <a:ext uri="{FF2B5EF4-FFF2-40B4-BE49-F238E27FC236}">
                      <a16:creationId xmlns:a16="http://schemas.microsoft.com/office/drawing/2014/main" id="{CDFD43D7-B033-4138-BE8C-12B34D62DB11}"/>
                    </a:ext>
                  </a:extLst>
                </p:cNvPr>
                <p:cNvSpPr>
                  <a:spLocks noChangeArrowheads="1"/>
                </p:cNvSpPr>
                <p:nvPr/>
              </p:nvSpPr>
              <p:spPr bwMode="invGray">
                <a:xfrm>
                  <a:off x="2170" y="1002"/>
                  <a:ext cx="65" cy="46"/>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77" name="Oval 116">
                  <a:extLst>
                    <a:ext uri="{FF2B5EF4-FFF2-40B4-BE49-F238E27FC236}">
                      <a16:creationId xmlns:a16="http://schemas.microsoft.com/office/drawing/2014/main" id="{5EDA7577-FC65-458D-8AF1-FAD665FAFC58}"/>
                    </a:ext>
                  </a:extLst>
                </p:cNvPr>
                <p:cNvSpPr>
                  <a:spLocks noChangeArrowheads="1"/>
                </p:cNvSpPr>
                <p:nvPr/>
              </p:nvSpPr>
              <p:spPr bwMode="invGray">
                <a:xfrm>
                  <a:off x="2377" y="1028"/>
                  <a:ext cx="64" cy="46"/>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78" name="Oval 117">
                  <a:extLst>
                    <a:ext uri="{FF2B5EF4-FFF2-40B4-BE49-F238E27FC236}">
                      <a16:creationId xmlns:a16="http://schemas.microsoft.com/office/drawing/2014/main" id="{2EF9F80D-50E4-4174-8880-09497B46CF4B}"/>
                    </a:ext>
                  </a:extLst>
                </p:cNvPr>
                <p:cNvSpPr>
                  <a:spLocks noChangeArrowheads="1"/>
                </p:cNvSpPr>
                <p:nvPr/>
              </p:nvSpPr>
              <p:spPr bwMode="invGray">
                <a:xfrm>
                  <a:off x="2575" y="1051"/>
                  <a:ext cx="65" cy="46"/>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79" name="Oval 118">
                  <a:extLst>
                    <a:ext uri="{FF2B5EF4-FFF2-40B4-BE49-F238E27FC236}">
                      <a16:creationId xmlns:a16="http://schemas.microsoft.com/office/drawing/2014/main" id="{9BD16341-8FD0-4FF3-BF86-30CD8035A657}"/>
                    </a:ext>
                  </a:extLst>
                </p:cNvPr>
                <p:cNvSpPr>
                  <a:spLocks noChangeArrowheads="1"/>
                </p:cNvSpPr>
                <p:nvPr/>
              </p:nvSpPr>
              <p:spPr bwMode="invGray">
                <a:xfrm>
                  <a:off x="2777" y="1063"/>
                  <a:ext cx="65" cy="46"/>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80" name="Oval 119">
                  <a:extLst>
                    <a:ext uri="{FF2B5EF4-FFF2-40B4-BE49-F238E27FC236}">
                      <a16:creationId xmlns:a16="http://schemas.microsoft.com/office/drawing/2014/main" id="{6526D090-541C-42EB-9CC1-A41E5631E572}"/>
                    </a:ext>
                  </a:extLst>
                </p:cNvPr>
                <p:cNvSpPr>
                  <a:spLocks noChangeArrowheads="1"/>
                </p:cNvSpPr>
                <p:nvPr/>
              </p:nvSpPr>
              <p:spPr bwMode="invGray">
                <a:xfrm>
                  <a:off x="2975" y="1089"/>
                  <a:ext cx="65" cy="46"/>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81" name="Oval 120">
                  <a:extLst>
                    <a:ext uri="{FF2B5EF4-FFF2-40B4-BE49-F238E27FC236}">
                      <a16:creationId xmlns:a16="http://schemas.microsoft.com/office/drawing/2014/main" id="{857C18DB-F263-4AF0-AB53-8B2E0AD67D11}"/>
                    </a:ext>
                  </a:extLst>
                </p:cNvPr>
                <p:cNvSpPr>
                  <a:spLocks noChangeArrowheads="1"/>
                </p:cNvSpPr>
                <p:nvPr/>
              </p:nvSpPr>
              <p:spPr bwMode="invGray">
                <a:xfrm>
                  <a:off x="3182" y="1094"/>
                  <a:ext cx="64" cy="47"/>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82" name="Oval 121">
                  <a:extLst>
                    <a:ext uri="{FF2B5EF4-FFF2-40B4-BE49-F238E27FC236}">
                      <a16:creationId xmlns:a16="http://schemas.microsoft.com/office/drawing/2014/main" id="{D7318191-9D9C-4851-9CF6-553695FD03F7}"/>
                    </a:ext>
                  </a:extLst>
                </p:cNvPr>
                <p:cNvSpPr>
                  <a:spLocks noChangeArrowheads="1"/>
                </p:cNvSpPr>
                <p:nvPr/>
              </p:nvSpPr>
              <p:spPr bwMode="invGray">
                <a:xfrm>
                  <a:off x="3392" y="1115"/>
                  <a:ext cx="65" cy="46"/>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83" name="Oval 122">
                  <a:extLst>
                    <a:ext uri="{FF2B5EF4-FFF2-40B4-BE49-F238E27FC236}">
                      <a16:creationId xmlns:a16="http://schemas.microsoft.com/office/drawing/2014/main" id="{B0800A02-1AA3-4E36-91BF-90A21F18F82C}"/>
                    </a:ext>
                  </a:extLst>
                </p:cNvPr>
                <p:cNvSpPr>
                  <a:spLocks noChangeArrowheads="1"/>
                </p:cNvSpPr>
                <p:nvPr/>
              </p:nvSpPr>
              <p:spPr bwMode="invGray">
                <a:xfrm>
                  <a:off x="3590" y="1132"/>
                  <a:ext cx="65" cy="46"/>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grpSp>
          <p:grpSp>
            <p:nvGrpSpPr>
              <p:cNvPr id="284" name="Group 123">
                <a:extLst>
                  <a:ext uri="{FF2B5EF4-FFF2-40B4-BE49-F238E27FC236}">
                    <a16:creationId xmlns:a16="http://schemas.microsoft.com/office/drawing/2014/main" id="{03556409-240E-4978-9E5A-A88C4EB02C9C}"/>
                  </a:ext>
                </a:extLst>
              </p:cNvPr>
              <p:cNvGrpSpPr>
                <a:grpSpLocks/>
              </p:cNvGrpSpPr>
              <p:nvPr/>
            </p:nvGrpSpPr>
            <p:grpSpPr bwMode="auto">
              <a:xfrm>
                <a:off x="3368279" y="3032524"/>
                <a:ext cx="2134790" cy="367902"/>
                <a:chOff x="1869" y="2547"/>
                <a:chExt cx="1793" cy="309"/>
              </a:xfrm>
            </p:grpSpPr>
            <p:sp>
              <p:nvSpPr>
                <p:cNvPr id="285" name="Freeform 124">
                  <a:extLst>
                    <a:ext uri="{FF2B5EF4-FFF2-40B4-BE49-F238E27FC236}">
                      <a16:creationId xmlns:a16="http://schemas.microsoft.com/office/drawing/2014/main" id="{FA00BF3E-E1BF-4538-BCEC-DEE5D0880EF3}"/>
                    </a:ext>
                  </a:extLst>
                </p:cNvPr>
                <p:cNvSpPr>
                  <a:spLocks/>
                </p:cNvSpPr>
                <p:nvPr/>
              </p:nvSpPr>
              <p:spPr bwMode="auto">
                <a:xfrm>
                  <a:off x="1897" y="2564"/>
                  <a:ext cx="1734" cy="292"/>
                </a:xfrm>
                <a:custGeom>
                  <a:avLst/>
                  <a:gdLst>
                    <a:gd name="T0" fmla="*/ 0 w 1734"/>
                    <a:gd name="T1" fmla="*/ 5 h 28"/>
                    <a:gd name="T2" fmla="*/ 108 w 1734"/>
                    <a:gd name="T3" fmla="*/ 0 h 28"/>
                    <a:gd name="T4" fmla="*/ 322 w 1734"/>
                    <a:gd name="T5" fmla="*/ 11 h 28"/>
                    <a:gd name="T6" fmla="*/ 520 w 1734"/>
                    <a:gd name="T7" fmla="*/ 22 h 28"/>
                    <a:gd name="T8" fmla="*/ 718 w 1734"/>
                    <a:gd name="T9" fmla="*/ 17 h 28"/>
                    <a:gd name="T10" fmla="*/ 921 w 1734"/>
                    <a:gd name="T11" fmla="*/ 22 h 28"/>
                    <a:gd name="T12" fmla="*/ 1119 w 1734"/>
                    <a:gd name="T13" fmla="*/ 22 h 28"/>
                    <a:gd name="T14" fmla="*/ 1322 w 1734"/>
                    <a:gd name="T15" fmla="*/ 17 h 28"/>
                    <a:gd name="T16" fmla="*/ 1525 w 1734"/>
                    <a:gd name="T17" fmla="*/ 17 h 28"/>
                    <a:gd name="T18" fmla="*/ 1734 w 1734"/>
                    <a:gd name="T19" fmla="*/ 2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4" h="28">
                      <a:moveTo>
                        <a:pt x="0" y="5"/>
                      </a:moveTo>
                      <a:lnTo>
                        <a:pt x="108" y="0"/>
                      </a:lnTo>
                      <a:lnTo>
                        <a:pt x="322" y="11"/>
                      </a:lnTo>
                      <a:lnTo>
                        <a:pt x="520" y="22"/>
                      </a:lnTo>
                      <a:lnTo>
                        <a:pt x="718" y="17"/>
                      </a:lnTo>
                      <a:lnTo>
                        <a:pt x="921" y="22"/>
                      </a:lnTo>
                      <a:lnTo>
                        <a:pt x="1119" y="22"/>
                      </a:lnTo>
                      <a:lnTo>
                        <a:pt x="1322" y="17"/>
                      </a:lnTo>
                      <a:lnTo>
                        <a:pt x="1525" y="17"/>
                      </a:lnTo>
                      <a:lnTo>
                        <a:pt x="1734" y="28"/>
                      </a:lnTo>
                    </a:path>
                  </a:pathLst>
                </a:custGeom>
                <a:noFill/>
                <a:ln w="19050" cap="flat" cmpd="sng">
                  <a:solidFill>
                    <a:srgbClr val="FF66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0034" tIns="35017" rIns="70034" bIns="35017">
                  <a:spAutoFit/>
                </a:bodyPr>
                <a:lstStyle/>
                <a:p>
                  <a:pPr defTabSz="685800" eaLnBrk="0" fontAlgn="base" latinLnBrk="0" hangingPunct="0">
                    <a:spcBef>
                      <a:spcPct val="0"/>
                    </a:spcBef>
                    <a:spcAft>
                      <a:spcPct val="0"/>
                    </a:spcAft>
                  </a:pPr>
                  <a:endParaRPr lang="fr-FR">
                    <a:solidFill>
                      <a:srgbClr val="FFFFFF"/>
                    </a:solidFill>
                    <a:latin typeface="Arial" panose="020B0604020202020204" pitchFamily="34" charset="0"/>
                  </a:endParaRPr>
                </a:p>
              </p:txBody>
            </p:sp>
            <p:sp>
              <p:nvSpPr>
                <p:cNvPr id="286" name="Oval 125">
                  <a:extLst>
                    <a:ext uri="{FF2B5EF4-FFF2-40B4-BE49-F238E27FC236}">
                      <a16:creationId xmlns:a16="http://schemas.microsoft.com/office/drawing/2014/main" id="{91763D5C-2FF7-46CD-ACC3-03A3E644B565}"/>
                    </a:ext>
                  </a:extLst>
                </p:cNvPr>
                <p:cNvSpPr>
                  <a:spLocks noChangeArrowheads="1"/>
                </p:cNvSpPr>
                <p:nvPr/>
              </p:nvSpPr>
              <p:spPr bwMode="auto">
                <a:xfrm>
                  <a:off x="1869" y="2547"/>
                  <a:ext cx="65" cy="47"/>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87" name="Oval 126">
                  <a:extLst>
                    <a:ext uri="{FF2B5EF4-FFF2-40B4-BE49-F238E27FC236}">
                      <a16:creationId xmlns:a16="http://schemas.microsoft.com/office/drawing/2014/main" id="{D0532B08-522D-4676-B918-1BEE4DD75513}"/>
                    </a:ext>
                  </a:extLst>
                </p:cNvPr>
                <p:cNvSpPr>
                  <a:spLocks noChangeArrowheads="1"/>
                </p:cNvSpPr>
                <p:nvPr/>
              </p:nvSpPr>
              <p:spPr bwMode="auto">
                <a:xfrm>
                  <a:off x="1970" y="2547"/>
                  <a:ext cx="65" cy="47"/>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88" name="Oval 127">
                  <a:extLst>
                    <a:ext uri="{FF2B5EF4-FFF2-40B4-BE49-F238E27FC236}">
                      <a16:creationId xmlns:a16="http://schemas.microsoft.com/office/drawing/2014/main" id="{9154B255-A450-45B3-B7CF-E17D6A74141A}"/>
                    </a:ext>
                  </a:extLst>
                </p:cNvPr>
                <p:cNvSpPr>
                  <a:spLocks noChangeArrowheads="1"/>
                </p:cNvSpPr>
                <p:nvPr/>
              </p:nvSpPr>
              <p:spPr bwMode="auto">
                <a:xfrm>
                  <a:off x="2181" y="2553"/>
                  <a:ext cx="64" cy="47"/>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89" name="Oval 128">
                  <a:extLst>
                    <a:ext uri="{FF2B5EF4-FFF2-40B4-BE49-F238E27FC236}">
                      <a16:creationId xmlns:a16="http://schemas.microsoft.com/office/drawing/2014/main" id="{EB900D53-AF91-4FD2-9E4A-3E1FA779D0B6}"/>
                    </a:ext>
                  </a:extLst>
                </p:cNvPr>
                <p:cNvSpPr>
                  <a:spLocks noChangeArrowheads="1"/>
                </p:cNvSpPr>
                <p:nvPr/>
              </p:nvSpPr>
              <p:spPr bwMode="auto">
                <a:xfrm>
                  <a:off x="2383" y="2567"/>
                  <a:ext cx="65" cy="47"/>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90" name="Oval 129">
                  <a:extLst>
                    <a:ext uri="{FF2B5EF4-FFF2-40B4-BE49-F238E27FC236}">
                      <a16:creationId xmlns:a16="http://schemas.microsoft.com/office/drawing/2014/main" id="{849CB7C6-6557-43DF-8F83-956FD032FF4A}"/>
                    </a:ext>
                  </a:extLst>
                </p:cNvPr>
                <p:cNvSpPr>
                  <a:spLocks noChangeArrowheads="1"/>
                </p:cNvSpPr>
                <p:nvPr/>
              </p:nvSpPr>
              <p:spPr bwMode="auto">
                <a:xfrm>
                  <a:off x="2585" y="2559"/>
                  <a:ext cx="65" cy="46"/>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91" name="Oval 130">
                  <a:extLst>
                    <a:ext uri="{FF2B5EF4-FFF2-40B4-BE49-F238E27FC236}">
                      <a16:creationId xmlns:a16="http://schemas.microsoft.com/office/drawing/2014/main" id="{73BA4020-D8DC-4EE3-BF95-91AB59BBAF1A}"/>
                    </a:ext>
                  </a:extLst>
                </p:cNvPr>
                <p:cNvSpPr>
                  <a:spLocks noChangeArrowheads="1"/>
                </p:cNvSpPr>
                <p:nvPr/>
              </p:nvSpPr>
              <p:spPr bwMode="auto">
                <a:xfrm>
                  <a:off x="2788" y="2567"/>
                  <a:ext cx="65" cy="47"/>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92" name="Oval 131">
                  <a:extLst>
                    <a:ext uri="{FF2B5EF4-FFF2-40B4-BE49-F238E27FC236}">
                      <a16:creationId xmlns:a16="http://schemas.microsoft.com/office/drawing/2014/main" id="{BBDC779E-1C2B-4F6C-8542-7AC6FECE9590}"/>
                    </a:ext>
                  </a:extLst>
                </p:cNvPr>
                <p:cNvSpPr>
                  <a:spLocks noChangeArrowheads="1"/>
                </p:cNvSpPr>
                <p:nvPr/>
              </p:nvSpPr>
              <p:spPr bwMode="auto">
                <a:xfrm>
                  <a:off x="2982" y="2565"/>
                  <a:ext cx="65" cy="46"/>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93" name="Oval 132">
                  <a:extLst>
                    <a:ext uri="{FF2B5EF4-FFF2-40B4-BE49-F238E27FC236}">
                      <a16:creationId xmlns:a16="http://schemas.microsoft.com/office/drawing/2014/main" id="{3F13B434-9621-416E-9A5A-AE5921AE92F0}"/>
                    </a:ext>
                  </a:extLst>
                </p:cNvPr>
                <p:cNvSpPr>
                  <a:spLocks noChangeArrowheads="1"/>
                </p:cNvSpPr>
                <p:nvPr/>
              </p:nvSpPr>
              <p:spPr bwMode="auto">
                <a:xfrm>
                  <a:off x="3188" y="2559"/>
                  <a:ext cx="65" cy="46"/>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94" name="Oval 133">
                  <a:extLst>
                    <a:ext uri="{FF2B5EF4-FFF2-40B4-BE49-F238E27FC236}">
                      <a16:creationId xmlns:a16="http://schemas.microsoft.com/office/drawing/2014/main" id="{9B4FCD02-CD17-4E82-9EA1-875DE852F1E3}"/>
                    </a:ext>
                  </a:extLst>
                </p:cNvPr>
                <p:cNvSpPr>
                  <a:spLocks noChangeArrowheads="1"/>
                </p:cNvSpPr>
                <p:nvPr/>
              </p:nvSpPr>
              <p:spPr bwMode="auto">
                <a:xfrm>
                  <a:off x="3395" y="2559"/>
                  <a:ext cx="65" cy="46"/>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95" name="Oval 134">
                  <a:extLst>
                    <a:ext uri="{FF2B5EF4-FFF2-40B4-BE49-F238E27FC236}">
                      <a16:creationId xmlns:a16="http://schemas.microsoft.com/office/drawing/2014/main" id="{C37CF3EF-7F8E-447B-B603-52E90E223BC7}"/>
                    </a:ext>
                  </a:extLst>
                </p:cNvPr>
                <p:cNvSpPr>
                  <a:spLocks noChangeArrowheads="1"/>
                </p:cNvSpPr>
                <p:nvPr/>
              </p:nvSpPr>
              <p:spPr bwMode="auto">
                <a:xfrm>
                  <a:off x="3597" y="2573"/>
                  <a:ext cx="65" cy="47"/>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grpSp>
          <p:grpSp>
            <p:nvGrpSpPr>
              <p:cNvPr id="296" name="Group 135">
                <a:extLst>
                  <a:ext uri="{FF2B5EF4-FFF2-40B4-BE49-F238E27FC236}">
                    <a16:creationId xmlns:a16="http://schemas.microsoft.com/office/drawing/2014/main" id="{97BE8B61-FA56-4AD1-8F3B-322F09749491}"/>
                  </a:ext>
                </a:extLst>
              </p:cNvPr>
              <p:cNvGrpSpPr>
                <a:grpSpLocks/>
              </p:cNvGrpSpPr>
              <p:nvPr/>
            </p:nvGrpSpPr>
            <p:grpSpPr bwMode="auto">
              <a:xfrm>
                <a:off x="3357563" y="3707606"/>
                <a:ext cx="2122885" cy="439341"/>
                <a:chOff x="1860" y="3114"/>
                <a:chExt cx="1783" cy="369"/>
              </a:xfrm>
            </p:grpSpPr>
            <p:sp>
              <p:nvSpPr>
                <p:cNvPr id="297" name="Freeform 136">
                  <a:extLst>
                    <a:ext uri="{FF2B5EF4-FFF2-40B4-BE49-F238E27FC236}">
                      <a16:creationId xmlns:a16="http://schemas.microsoft.com/office/drawing/2014/main" id="{97F3C9C9-6AFB-4C6C-AF21-120BB3855B2B}"/>
                    </a:ext>
                  </a:extLst>
                </p:cNvPr>
                <p:cNvSpPr>
                  <a:spLocks/>
                </p:cNvSpPr>
                <p:nvPr/>
              </p:nvSpPr>
              <p:spPr bwMode="auto">
                <a:xfrm>
                  <a:off x="1897" y="3134"/>
                  <a:ext cx="1717" cy="292"/>
                </a:xfrm>
                <a:custGeom>
                  <a:avLst/>
                  <a:gdLst>
                    <a:gd name="T0" fmla="*/ 0 w 1717"/>
                    <a:gd name="T1" fmla="*/ 6 h 322"/>
                    <a:gd name="T2" fmla="*/ 96 w 1717"/>
                    <a:gd name="T3" fmla="*/ 11 h 322"/>
                    <a:gd name="T4" fmla="*/ 311 w 1717"/>
                    <a:gd name="T5" fmla="*/ 158 h 322"/>
                    <a:gd name="T6" fmla="*/ 520 w 1717"/>
                    <a:gd name="T7" fmla="*/ 243 h 322"/>
                    <a:gd name="T8" fmla="*/ 723 w 1717"/>
                    <a:gd name="T9" fmla="*/ 277 h 322"/>
                    <a:gd name="T10" fmla="*/ 927 w 1717"/>
                    <a:gd name="T11" fmla="*/ 322 h 322"/>
                    <a:gd name="T12" fmla="*/ 1119 w 1717"/>
                    <a:gd name="T13" fmla="*/ 316 h 322"/>
                    <a:gd name="T14" fmla="*/ 1316 w 1717"/>
                    <a:gd name="T15" fmla="*/ 254 h 322"/>
                    <a:gd name="T16" fmla="*/ 1519 w 1717"/>
                    <a:gd name="T17" fmla="*/ 57 h 322"/>
                    <a:gd name="T18" fmla="*/ 1717 w 1717"/>
                    <a:gd name="T19" fmla="*/ 0 h 3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17" h="322">
                      <a:moveTo>
                        <a:pt x="0" y="6"/>
                      </a:moveTo>
                      <a:lnTo>
                        <a:pt x="96" y="11"/>
                      </a:lnTo>
                      <a:lnTo>
                        <a:pt x="311" y="158"/>
                      </a:lnTo>
                      <a:lnTo>
                        <a:pt x="520" y="243"/>
                      </a:lnTo>
                      <a:lnTo>
                        <a:pt x="723" y="277"/>
                      </a:lnTo>
                      <a:lnTo>
                        <a:pt x="927" y="322"/>
                      </a:lnTo>
                      <a:lnTo>
                        <a:pt x="1119" y="316"/>
                      </a:lnTo>
                      <a:lnTo>
                        <a:pt x="1316" y="254"/>
                      </a:lnTo>
                      <a:lnTo>
                        <a:pt x="1519" y="57"/>
                      </a:lnTo>
                      <a:lnTo>
                        <a:pt x="1717" y="0"/>
                      </a:lnTo>
                    </a:path>
                  </a:pathLst>
                </a:custGeom>
                <a:noFill/>
                <a:ln w="19050"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0034" tIns="35017" rIns="70034" bIns="35017">
                  <a:spAutoFit/>
                </a:bodyPr>
                <a:lstStyle/>
                <a:p>
                  <a:pPr defTabSz="685800" eaLnBrk="0" fontAlgn="base" latinLnBrk="0" hangingPunct="0">
                    <a:spcBef>
                      <a:spcPct val="0"/>
                    </a:spcBef>
                    <a:spcAft>
                      <a:spcPct val="0"/>
                    </a:spcAft>
                  </a:pPr>
                  <a:endParaRPr lang="fr-FR">
                    <a:solidFill>
                      <a:srgbClr val="FFFFFF"/>
                    </a:solidFill>
                    <a:latin typeface="Arial" panose="020B0604020202020204" pitchFamily="34" charset="0"/>
                  </a:endParaRPr>
                </a:p>
              </p:txBody>
            </p:sp>
            <p:sp>
              <p:nvSpPr>
                <p:cNvPr id="298" name="Oval 137">
                  <a:extLst>
                    <a:ext uri="{FF2B5EF4-FFF2-40B4-BE49-F238E27FC236}">
                      <a16:creationId xmlns:a16="http://schemas.microsoft.com/office/drawing/2014/main" id="{2BAC57DB-0478-4410-9C71-7E741712F9F8}"/>
                    </a:ext>
                  </a:extLst>
                </p:cNvPr>
                <p:cNvSpPr>
                  <a:spLocks noChangeArrowheads="1"/>
                </p:cNvSpPr>
                <p:nvPr/>
              </p:nvSpPr>
              <p:spPr bwMode="auto">
                <a:xfrm>
                  <a:off x="1967" y="3133"/>
                  <a:ext cx="65" cy="46"/>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299" name="Oval 138">
                  <a:extLst>
                    <a:ext uri="{FF2B5EF4-FFF2-40B4-BE49-F238E27FC236}">
                      <a16:creationId xmlns:a16="http://schemas.microsoft.com/office/drawing/2014/main" id="{D3C134CE-D963-4E36-98BF-6149AB69AD97}"/>
                    </a:ext>
                  </a:extLst>
                </p:cNvPr>
                <p:cNvSpPr>
                  <a:spLocks noChangeArrowheads="1"/>
                </p:cNvSpPr>
                <p:nvPr/>
              </p:nvSpPr>
              <p:spPr bwMode="auto">
                <a:xfrm>
                  <a:off x="2176" y="3273"/>
                  <a:ext cx="66" cy="45"/>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300" name="Oval 139">
                  <a:extLst>
                    <a:ext uri="{FF2B5EF4-FFF2-40B4-BE49-F238E27FC236}">
                      <a16:creationId xmlns:a16="http://schemas.microsoft.com/office/drawing/2014/main" id="{551E2BC0-A3C7-4CA9-9A9E-9D5C2464DDE3}"/>
                    </a:ext>
                  </a:extLst>
                </p:cNvPr>
                <p:cNvSpPr>
                  <a:spLocks noChangeArrowheads="1"/>
                </p:cNvSpPr>
                <p:nvPr/>
              </p:nvSpPr>
              <p:spPr bwMode="auto">
                <a:xfrm>
                  <a:off x="2384" y="3356"/>
                  <a:ext cx="65" cy="47"/>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301" name="Oval 140">
                  <a:extLst>
                    <a:ext uri="{FF2B5EF4-FFF2-40B4-BE49-F238E27FC236}">
                      <a16:creationId xmlns:a16="http://schemas.microsoft.com/office/drawing/2014/main" id="{24D7E760-A118-4A9E-931A-E2B2621F9C87}"/>
                    </a:ext>
                  </a:extLst>
                </p:cNvPr>
                <p:cNvSpPr>
                  <a:spLocks noChangeArrowheads="1"/>
                </p:cNvSpPr>
                <p:nvPr/>
              </p:nvSpPr>
              <p:spPr bwMode="auto">
                <a:xfrm>
                  <a:off x="2585" y="3393"/>
                  <a:ext cx="65" cy="45"/>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302" name="Oval 141">
                  <a:extLst>
                    <a:ext uri="{FF2B5EF4-FFF2-40B4-BE49-F238E27FC236}">
                      <a16:creationId xmlns:a16="http://schemas.microsoft.com/office/drawing/2014/main" id="{BEB0185C-D93B-40CE-95F7-6D1CDD919EDF}"/>
                    </a:ext>
                  </a:extLst>
                </p:cNvPr>
                <p:cNvSpPr>
                  <a:spLocks noChangeArrowheads="1"/>
                </p:cNvSpPr>
                <p:nvPr/>
              </p:nvSpPr>
              <p:spPr bwMode="auto">
                <a:xfrm>
                  <a:off x="2791" y="3437"/>
                  <a:ext cx="68" cy="46"/>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303" name="Oval 142">
                  <a:extLst>
                    <a:ext uri="{FF2B5EF4-FFF2-40B4-BE49-F238E27FC236}">
                      <a16:creationId xmlns:a16="http://schemas.microsoft.com/office/drawing/2014/main" id="{8CD31874-8290-459A-BC80-094C5B66B719}"/>
                    </a:ext>
                  </a:extLst>
                </p:cNvPr>
                <p:cNvSpPr>
                  <a:spLocks noChangeArrowheads="1"/>
                </p:cNvSpPr>
                <p:nvPr/>
              </p:nvSpPr>
              <p:spPr bwMode="auto">
                <a:xfrm>
                  <a:off x="2987" y="3428"/>
                  <a:ext cx="65" cy="46"/>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304" name="Oval 143">
                  <a:extLst>
                    <a:ext uri="{FF2B5EF4-FFF2-40B4-BE49-F238E27FC236}">
                      <a16:creationId xmlns:a16="http://schemas.microsoft.com/office/drawing/2014/main" id="{10A08EA1-E1FC-438B-AE2B-1FAED3694867}"/>
                    </a:ext>
                  </a:extLst>
                </p:cNvPr>
                <p:cNvSpPr>
                  <a:spLocks noChangeArrowheads="1"/>
                </p:cNvSpPr>
                <p:nvPr/>
              </p:nvSpPr>
              <p:spPr bwMode="auto">
                <a:xfrm>
                  <a:off x="3188" y="3369"/>
                  <a:ext cx="66" cy="45"/>
                </a:xfrm>
                <a:prstGeom prst="ellipse">
                  <a:avLst/>
                </a:prstGeom>
                <a:solidFill>
                  <a:schemeClr val="tx2"/>
                </a:solidFill>
                <a:ln w="2857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305" name="Oval 144">
                  <a:extLst>
                    <a:ext uri="{FF2B5EF4-FFF2-40B4-BE49-F238E27FC236}">
                      <a16:creationId xmlns:a16="http://schemas.microsoft.com/office/drawing/2014/main" id="{D32D352A-7A84-43E4-9CD7-3ECDFFC86DB6}"/>
                    </a:ext>
                  </a:extLst>
                </p:cNvPr>
                <p:cNvSpPr>
                  <a:spLocks noChangeArrowheads="1"/>
                </p:cNvSpPr>
                <p:nvPr/>
              </p:nvSpPr>
              <p:spPr bwMode="auto">
                <a:xfrm>
                  <a:off x="3388" y="3173"/>
                  <a:ext cx="65" cy="46"/>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306" name="Oval 145">
                  <a:extLst>
                    <a:ext uri="{FF2B5EF4-FFF2-40B4-BE49-F238E27FC236}">
                      <a16:creationId xmlns:a16="http://schemas.microsoft.com/office/drawing/2014/main" id="{94E0F4C2-E6D1-4F18-9455-01315245F153}"/>
                    </a:ext>
                  </a:extLst>
                </p:cNvPr>
                <p:cNvSpPr>
                  <a:spLocks noChangeArrowheads="1"/>
                </p:cNvSpPr>
                <p:nvPr/>
              </p:nvSpPr>
              <p:spPr bwMode="auto">
                <a:xfrm>
                  <a:off x="3578" y="3119"/>
                  <a:ext cx="65" cy="45"/>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307" name="Oval 146">
                  <a:extLst>
                    <a:ext uri="{FF2B5EF4-FFF2-40B4-BE49-F238E27FC236}">
                      <a16:creationId xmlns:a16="http://schemas.microsoft.com/office/drawing/2014/main" id="{F49275A1-24F4-4C14-89CB-379CC371C09C}"/>
                    </a:ext>
                  </a:extLst>
                </p:cNvPr>
                <p:cNvSpPr>
                  <a:spLocks noChangeArrowheads="1"/>
                </p:cNvSpPr>
                <p:nvPr/>
              </p:nvSpPr>
              <p:spPr bwMode="auto">
                <a:xfrm>
                  <a:off x="1860" y="3114"/>
                  <a:ext cx="65" cy="46"/>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grpSp>
          <p:grpSp>
            <p:nvGrpSpPr>
              <p:cNvPr id="308" name="Group 147">
                <a:extLst>
                  <a:ext uri="{FF2B5EF4-FFF2-40B4-BE49-F238E27FC236}">
                    <a16:creationId xmlns:a16="http://schemas.microsoft.com/office/drawing/2014/main" id="{013BCD97-71D0-4A86-A782-B0046D2C6511}"/>
                  </a:ext>
                </a:extLst>
              </p:cNvPr>
              <p:cNvGrpSpPr>
                <a:grpSpLocks/>
              </p:cNvGrpSpPr>
              <p:nvPr/>
            </p:nvGrpSpPr>
            <p:grpSpPr bwMode="auto">
              <a:xfrm>
                <a:off x="3367088" y="3689746"/>
                <a:ext cx="2118122" cy="376237"/>
                <a:chOff x="1868" y="3099"/>
                <a:chExt cx="1779" cy="316"/>
              </a:xfrm>
            </p:grpSpPr>
            <p:sp>
              <p:nvSpPr>
                <p:cNvPr id="309" name="Freeform 148">
                  <a:extLst>
                    <a:ext uri="{FF2B5EF4-FFF2-40B4-BE49-F238E27FC236}">
                      <a16:creationId xmlns:a16="http://schemas.microsoft.com/office/drawing/2014/main" id="{B961E2AE-E4F1-4AB4-AF92-E4CBF001CE2B}"/>
                    </a:ext>
                  </a:extLst>
                </p:cNvPr>
                <p:cNvSpPr>
                  <a:spLocks/>
                </p:cNvSpPr>
                <p:nvPr/>
              </p:nvSpPr>
              <p:spPr bwMode="auto">
                <a:xfrm>
                  <a:off x="1903" y="3123"/>
                  <a:ext cx="1717" cy="292"/>
                </a:xfrm>
                <a:custGeom>
                  <a:avLst/>
                  <a:gdLst>
                    <a:gd name="T0" fmla="*/ 0 w 1717"/>
                    <a:gd name="T1" fmla="*/ 11 h 118"/>
                    <a:gd name="T2" fmla="*/ 90 w 1717"/>
                    <a:gd name="T3" fmla="*/ 0 h 118"/>
                    <a:gd name="T4" fmla="*/ 299 w 1717"/>
                    <a:gd name="T5" fmla="*/ 17 h 118"/>
                    <a:gd name="T6" fmla="*/ 503 w 1717"/>
                    <a:gd name="T7" fmla="*/ 85 h 118"/>
                    <a:gd name="T8" fmla="*/ 700 w 1717"/>
                    <a:gd name="T9" fmla="*/ 45 h 118"/>
                    <a:gd name="T10" fmla="*/ 915 w 1717"/>
                    <a:gd name="T11" fmla="*/ 118 h 118"/>
                    <a:gd name="T12" fmla="*/ 1107 w 1717"/>
                    <a:gd name="T13" fmla="*/ 113 h 118"/>
                    <a:gd name="T14" fmla="*/ 1316 w 1717"/>
                    <a:gd name="T15" fmla="*/ 101 h 118"/>
                    <a:gd name="T16" fmla="*/ 1519 w 1717"/>
                    <a:gd name="T17" fmla="*/ 62 h 118"/>
                    <a:gd name="T18" fmla="*/ 1717 w 1717"/>
                    <a:gd name="T19" fmla="*/ 107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17" h="118">
                      <a:moveTo>
                        <a:pt x="0" y="11"/>
                      </a:moveTo>
                      <a:lnTo>
                        <a:pt x="90" y="0"/>
                      </a:lnTo>
                      <a:lnTo>
                        <a:pt x="299" y="17"/>
                      </a:lnTo>
                      <a:lnTo>
                        <a:pt x="503" y="85"/>
                      </a:lnTo>
                      <a:lnTo>
                        <a:pt x="700" y="45"/>
                      </a:lnTo>
                      <a:lnTo>
                        <a:pt x="915" y="118"/>
                      </a:lnTo>
                      <a:lnTo>
                        <a:pt x="1107" y="113"/>
                      </a:lnTo>
                      <a:lnTo>
                        <a:pt x="1316" y="101"/>
                      </a:lnTo>
                      <a:lnTo>
                        <a:pt x="1519" y="62"/>
                      </a:lnTo>
                      <a:lnTo>
                        <a:pt x="1717" y="107"/>
                      </a:lnTo>
                    </a:path>
                  </a:pathLst>
                </a:custGeom>
                <a:noFill/>
                <a:ln w="19050" cap="flat" cmpd="sng">
                  <a:solidFill>
                    <a:srgbClr val="FF66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0034" tIns="35017" rIns="70034" bIns="35017">
                  <a:spAutoFit/>
                </a:bodyPr>
                <a:lstStyle/>
                <a:p>
                  <a:pPr defTabSz="685800" eaLnBrk="0" fontAlgn="base" latinLnBrk="0" hangingPunct="0">
                    <a:spcBef>
                      <a:spcPct val="0"/>
                    </a:spcBef>
                    <a:spcAft>
                      <a:spcPct val="0"/>
                    </a:spcAft>
                  </a:pPr>
                  <a:endParaRPr lang="fr-FR">
                    <a:solidFill>
                      <a:srgbClr val="FFFFFF"/>
                    </a:solidFill>
                    <a:latin typeface="Arial" panose="020B0604020202020204" pitchFamily="34" charset="0"/>
                  </a:endParaRPr>
                </a:p>
              </p:txBody>
            </p:sp>
            <p:sp>
              <p:nvSpPr>
                <p:cNvPr id="310" name="Oval 149">
                  <a:extLst>
                    <a:ext uri="{FF2B5EF4-FFF2-40B4-BE49-F238E27FC236}">
                      <a16:creationId xmlns:a16="http://schemas.microsoft.com/office/drawing/2014/main" id="{317C45F7-E288-4C1C-97DC-D4AD9B6F9457}"/>
                    </a:ext>
                  </a:extLst>
                </p:cNvPr>
                <p:cNvSpPr>
                  <a:spLocks noChangeArrowheads="1"/>
                </p:cNvSpPr>
                <p:nvPr/>
              </p:nvSpPr>
              <p:spPr bwMode="auto">
                <a:xfrm>
                  <a:off x="1868" y="3113"/>
                  <a:ext cx="65" cy="46"/>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311" name="Oval 150">
                  <a:extLst>
                    <a:ext uri="{FF2B5EF4-FFF2-40B4-BE49-F238E27FC236}">
                      <a16:creationId xmlns:a16="http://schemas.microsoft.com/office/drawing/2014/main" id="{AAC5AFBD-C26D-45D4-9335-687A31237F4E}"/>
                    </a:ext>
                  </a:extLst>
                </p:cNvPr>
                <p:cNvSpPr>
                  <a:spLocks noChangeArrowheads="1"/>
                </p:cNvSpPr>
                <p:nvPr/>
              </p:nvSpPr>
              <p:spPr bwMode="auto">
                <a:xfrm>
                  <a:off x="1965" y="3099"/>
                  <a:ext cx="65" cy="46"/>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312" name="Oval 151">
                  <a:extLst>
                    <a:ext uri="{FF2B5EF4-FFF2-40B4-BE49-F238E27FC236}">
                      <a16:creationId xmlns:a16="http://schemas.microsoft.com/office/drawing/2014/main" id="{984139A8-6E7C-412B-B09B-10113B18588C}"/>
                    </a:ext>
                  </a:extLst>
                </p:cNvPr>
                <p:cNvSpPr>
                  <a:spLocks noChangeArrowheads="1"/>
                </p:cNvSpPr>
                <p:nvPr/>
              </p:nvSpPr>
              <p:spPr bwMode="auto">
                <a:xfrm>
                  <a:off x="2172" y="3122"/>
                  <a:ext cx="65" cy="46"/>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313" name="Oval 152">
                  <a:extLst>
                    <a:ext uri="{FF2B5EF4-FFF2-40B4-BE49-F238E27FC236}">
                      <a16:creationId xmlns:a16="http://schemas.microsoft.com/office/drawing/2014/main" id="{48A983C3-CFAF-476F-82F0-8D1A5CFE2BC3}"/>
                    </a:ext>
                  </a:extLst>
                </p:cNvPr>
                <p:cNvSpPr>
                  <a:spLocks noChangeArrowheads="1"/>
                </p:cNvSpPr>
                <p:nvPr/>
              </p:nvSpPr>
              <p:spPr bwMode="auto">
                <a:xfrm>
                  <a:off x="2375" y="3191"/>
                  <a:ext cx="64" cy="45"/>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314" name="Oval 153">
                  <a:extLst>
                    <a:ext uri="{FF2B5EF4-FFF2-40B4-BE49-F238E27FC236}">
                      <a16:creationId xmlns:a16="http://schemas.microsoft.com/office/drawing/2014/main" id="{C15611FB-017B-447D-ABFC-679E00FDBBF9}"/>
                    </a:ext>
                  </a:extLst>
                </p:cNvPr>
                <p:cNvSpPr>
                  <a:spLocks noChangeArrowheads="1"/>
                </p:cNvSpPr>
                <p:nvPr/>
              </p:nvSpPr>
              <p:spPr bwMode="auto">
                <a:xfrm>
                  <a:off x="2577" y="3148"/>
                  <a:ext cx="65" cy="45"/>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315" name="Oval 154">
                  <a:extLst>
                    <a:ext uri="{FF2B5EF4-FFF2-40B4-BE49-F238E27FC236}">
                      <a16:creationId xmlns:a16="http://schemas.microsoft.com/office/drawing/2014/main" id="{71F25DD1-EC1C-466C-85C9-31743DA2F96A}"/>
                    </a:ext>
                  </a:extLst>
                </p:cNvPr>
                <p:cNvSpPr>
                  <a:spLocks noChangeArrowheads="1"/>
                </p:cNvSpPr>
                <p:nvPr/>
              </p:nvSpPr>
              <p:spPr bwMode="auto">
                <a:xfrm>
                  <a:off x="2788" y="3219"/>
                  <a:ext cx="65" cy="46"/>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316" name="Oval 155">
                  <a:extLst>
                    <a:ext uri="{FF2B5EF4-FFF2-40B4-BE49-F238E27FC236}">
                      <a16:creationId xmlns:a16="http://schemas.microsoft.com/office/drawing/2014/main" id="{2FF179F1-2B12-4A01-A838-180D80121D5D}"/>
                    </a:ext>
                  </a:extLst>
                </p:cNvPr>
                <p:cNvSpPr>
                  <a:spLocks noChangeArrowheads="1"/>
                </p:cNvSpPr>
                <p:nvPr/>
              </p:nvSpPr>
              <p:spPr bwMode="auto">
                <a:xfrm>
                  <a:off x="2978" y="3211"/>
                  <a:ext cx="65" cy="45"/>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317" name="Oval 156">
                  <a:extLst>
                    <a:ext uri="{FF2B5EF4-FFF2-40B4-BE49-F238E27FC236}">
                      <a16:creationId xmlns:a16="http://schemas.microsoft.com/office/drawing/2014/main" id="{BC5B81CD-4C8B-4634-897B-BDF5195AAFED}"/>
                    </a:ext>
                  </a:extLst>
                </p:cNvPr>
                <p:cNvSpPr>
                  <a:spLocks noChangeArrowheads="1"/>
                </p:cNvSpPr>
                <p:nvPr/>
              </p:nvSpPr>
              <p:spPr bwMode="auto">
                <a:xfrm>
                  <a:off x="3185" y="3199"/>
                  <a:ext cx="65" cy="46"/>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318" name="Oval 157">
                  <a:extLst>
                    <a:ext uri="{FF2B5EF4-FFF2-40B4-BE49-F238E27FC236}">
                      <a16:creationId xmlns:a16="http://schemas.microsoft.com/office/drawing/2014/main" id="{9659C9EE-EB05-4500-9BCD-8B14F34ED448}"/>
                    </a:ext>
                  </a:extLst>
                </p:cNvPr>
                <p:cNvSpPr>
                  <a:spLocks noChangeArrowheads="1"/>
                </p:cNvSpPr>
                <p:nvPr/>
              </p:nvSpPr>
              <p:spPr bwMode="auto">
                <a:xfrm>
                  <a:off x="3384" y="3168"/>
                  <a:ext cx="64" cy="45"/>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sp>
              <p:nvSpPr>
                <p:cNvPr id="319" name="Oval 158">
                  <a:extLst>
                    <a:ext uri="{FF2B5EF4-FFF2-40B4-BE49-F238E27FC236}">
                      <a16:creationId xmlns:a16="http://schemas.microsoft.com/office/drawing/2014/main" id="{A075CE2B-DF87-4E8E-A6A9-E38428A35AA2}"/>
                    </a:ext>
                  </a:extLst>
                </p:cNvPr>
                <p:cNvSpPr>
                  <a:spLocks noChangeArrowheads="1"/>
                </p:cNvSpPr>
                <p:nvPr/>
              </p:nvSpPr>
              <p:spPr bwMode="auto">
                <a:xfrm>
                  <a:off x="3582" y="3208"/>
                  <a:ext cx="65" cy="46"/>
                </a:xfrm>
                <a:prstGeom prst="ellipse">
                  <a:avLst/>
                </a:prstGeom>
                <a:solidFill>
                  <a:srgbClr val="FF6699"/>
                </a:solidFill>
                <a:ln w="2857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endParaRPr lang="fr-FR" altLang="fr-FR" sz="1800">
                    <a:solidFill>
                      <a:srgbClr val="FFFFFF"/>
                    </a:solidFill>
                  </a:endParaRPr>
                </a:p>
              </p:txBody>
            </p:sp>
          </p:grpSp>
          <p:sp>
            <p:nvSpPr>
              <p:cNvPr id="320" name="Text Box 160">
                <a:extLst>
                  <a:ext uri="{FF2B5EF4-FFF2-40B4-BE49-F238E27FC236}">
                    <a16:creationId xmlns:a16="http://schemas.microsoft.com/office/drawing/2014/main" id="{2D8A1C85-6BDA-436C-A8F2-AB5C0058B1D6}"/>
                  </a:ext>
                </a:extLst>
              </p:cNvPr>
              <p:cNvSpPr txBox="1">
                <a:spLocks noChangeArrowheads="1"/>
              </p:cNvSpPr>
              <p:nvPr/>
            </p:nvSpPr>
            <p:spPr bwMode="auto">
              <a:xfrm>
                <a:off x="5921730" y="2316442"/>
                <a:ext cx="1904689" cy="577081"/>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eaLnBrk="0" fontAlgn="base" latinLnBrk="0" hangingPunct="0">
                  <a:spcBef>
                    <a:spcPct val="0"/>
                  </a:spcBef>
                  <a:spcAft>
                    <a:spcPct val="0"/>
                  </a:spcAft>
                  <a:buClrTx/>
                  <a:buSzTx/>
                  <a:buNone/>
                </a:pPr>
                <a:r>
                  <a:rPr lang="en-US" altLang="fr-FR" sz="1050" dirty="0" err="1">
                    <a:ln w="0"/>
                    <a:solidFill>
                      <a:schemeClr val="accent1"/>
                    </a:solidFill>
                    <a:effectLst>
                      <a:outerShdw blurRad="38100" dist="25400" dir="5400000" algn="ctr" rotWithShape="0">
                        <a:srgbClr val="6E747A">
                          <a:alpha val="43000"/>
                        </a:srgbClr>
                      </a:outerShdw>
                    </a:effectLst>
                    <a:cs typeface="Arial" panose="020B0604020202020204" pitchFamily="34" charset="0"/>
                  </a:rPr>
                  <a:t>Quand</a:t>
                </a:r>
                <a:r>
                  <a:rPr lang="en-US" altLang="fr-FR" sz="1050" dirty="0">
                    <a:ln w="0"/>
                    <a:solidFill>
                      <a:schemeClr val="accent1"/>
                    </a:solidFill>
                    <a:effectLst>
                      <a:outerShdw blurRad="38100" dist="25400" dir="5400000" algn="ctr" rotWithShape="0">
                        <a:srgbClr val="6E747A">
                          <a:alpha val="43000"/>
                        </a:srgbClr>
                      </a:outerShdw>
                    </a:effectLst>
                    <a:cs typeface="Arial" panose="020B0604020202020204" pitchFamily="34" charset="0"/>
                  </a:rPr>
                  <a:t> la </a:t>
                </a:r>
                <a:r>
                  <a:rPr lang="en-US" altLang="fr-FR" sz="1050" dirty="0" err="1">
                    <a:ln w="0"/>
                    <a:solidFill>
                      <a:schemeClr val="accent1"/>
                    </a:solidFill>
                    <a:effectLst>
                      <a:outerShdw blurRad="38100" dist="25400" dir="5400000" algn="ctr" rotWithShape="0">
                        <a:srgbClr val="6E747A">
                          <a:alpha val="43000"/>
                        </a:srgbClr>
                      </a:outerShdw>
                    </a:effectLst>
                    <a:cs typeface="Arial" panose="020B0604020202020204" pitchFamily="34" charset="0"/>
                  </a:rPr>
                  <a:t>glycémie</a:t>
                </a:r>
                <a:r>
                  <a:rPr lang="en-US" altLang="fr-FR" sz="1050" dirty="0">
                    <a:ln w="0"/>
                    <a:solidFill>
                      <a:schemeClr val="accent1"/>
                    </a:solidFill>
                    <a:effectLst>
                      <a:outerShdw blurRad="38100" dist="25400" dir="5400000" algn="ctr" rotWithShape="0">
                        <a:srgbClr val="6E747A">
                          <a:alpha val="43000"/>
                        </a:srgbClr>
                      </a:outerShdw>
                    </a:effectLst>
                    <a:cs typeface="Arial" panose="020B0604020202020204" pitchFamily="34" charset="0"/>
                  </a:rPr>
                  <a:t> </a:t>
                </a:r>
                <a:r>
                  <a:rPr lang="en-US" altLang="fr-FR" sz="1050" dirty="0" err="1">
                    <a:ln w="0"/>
                    <a:solidFill>
                      <a:schemeClr val="accent1"/>
                    </a:solidFill>
                    <a:effectLst>
                      <a:outerShdw blurRad="38100" dist="25400" dir="5400000" algn="ctr" rotWithShape="0">
                        <a:srgbClr val="6E747A">
                          <a:alpha val="43000"/>
                        </a:srgbClr>
                      </a:outerShdw>
                    </a:effectLst>
                    <a:cs typeface="Arial" panose="020B0604020202020204" pitchFamily="34" charset="0"/>
                  </a:rPr>
                  <a:t>approche</a:t>
                </a:r>
                <a:endParaRPr lang="en-US" altLang="fr-FR" sz="1050" dirty="0">
                  <a:ln w="0"/>
                  <a:solidFill>
                    <a:schemeClr val="accent1"/>
                  </a:solidFill>
                  <a:effectLst>
                    <a:outerShdw blurRad="38100" dist="25400" dir="5400000" algn="ctr" rotWithShape="0">
                      <a:srgbClr val="6E747A">
                        <a:alpha val="43000"/>
                      </a:srgbClr>
                    </a:outerShdw>
                  </a:effectLst>
                  <a:cs typeface="Arial" panose="020B0604020202020204" pitchFamily="34" charset="0"/>
                </a:endParaRPr>
              </a:p>
              <a:p>
                <a:pPr algn="ctr" defTabSz="685800" eaLnBrk="0" fontAlgn="base" latinLnBrk="0" hangingPunct="0">
                  <a:spcBef>
                    <a:spcPct val="0"/>
                  </a:spcBef>
                  <a:spcAft>
                    <a:spcPct val="0"/>
                  </a:spcAft>
                  <a:buClrTx/>
                  <a:buSzTx/>
                  <a:buNone/>
                </a:pPr>
                <a:r>
                  <a:rPr lang="en-US" altLang="fr-FR" sz="1050" dirty="0">
                    <a:ln w="0"/>
                    <a:solidFill>
                      <a:schemeClr val="accent1"/>
                    </a:solidFill>
                    <a:effectLst>
                      <a:outerShdw blurRad="38100" dist="25400" dir="5400000" algn="ctr" rotWithShape="0">
                        <a:srgbClr val="6E747A">
                          <a:alpha val="43000"/>
                        </a:srgbClr>
                      </a:outerShdw>
                    </a:effectLst>
                    <a:cs typeface="Arial" panose="020B0604020202020204" pitchFamily="34" charset="0"/>
                  </a:rPr>
                  <a:t> de la </a:t>
                </a:r>
                <a:r>
                  <a:rPr lang="en-US" altLang="fr-FR" sz="1050" dirty="0" err="1">
                    <a:ln w="0"/>
                    <a:solidFill>
                      <a:schemeClr val="accent1"/>
                    </a:solidFill>
                    <a:effectLst>
                      <a:outerShdw blurRad="38100" dist="25400" dir="5400000" algn="ctr" rotWithShape="0">
                        <a:srgbClr val="6E747A">
                          <a:alpha val="43000"/>
                        </a:srgbClr>
                      </a:outerShdw>
                    </a:effectLst>
                    <a:cs typeface="Arial" panose="020B0604020202020204" pitchFamily="34" charset="0"/>
                  </a:rPr>
                  <a:t>normale</a:t>
                </a:r>
                <a:r>
                  <a:rPr lang="en-US" altLang="fr-FR" sz="1050" dirty="0">
                    <a:ln w="0"/>
                    <a:solidFill>
                      <a:schemeClr val="accent1"/>
                    </a:solidFill>
                    <a:effectLst>
                      <a:outerShdw blurRad="38100" dist="25400" dir="5400000" algn="ctr" rotWithShape="0">
                        <a:srgbClr val="6E747A">
                          <a:alpha val="43000"/>
                        </a:srgbClr>
                      </a:outerShdw>
                    </a:effectLst>
                    <a:cs typeface="Arial" panose="020B0604020202020204" pitchFamily="34" charset="0"/>
                  </a:rPr>
                  <a:t>  </a:t>
                </a:r>
              </a:p>
              <a:p>
                <a:pPr algn="ctr" defTabSz="685800" eaLnBrk="0" fontAlgn="base" latinLnBrk="0" hangingPunct="0">
                  <a:spcBef>
                    <a:spcPct val="0"/>
                  </a:spcBef>
                  <a:spcAft>
                    <a:spcPct val="0"/>
                  </a:spcAft>
                  <a:buClrTx/>
                  <a:buSzTx/>
                  <a:buNone/>
                </a:pPr>
                <a:r>
                  <a:rPr lang="en-US" altLang="fr-FR" sz="1050" dirty="0" err="1">
                    <a:ln w="0"/>
                    <a:solidFill>
                      <a:schemeClr val="accent1"/>
                    </a:solidFill>
                    <a:effectLst>
                      <a:outerShdw blurRad="38100" dist="25400" dir="5400000" algn="ctr" rotWithShape="0">
                        <a:srgbClr val="6E747A">
                          <a:alpha val="43000"/>
                        </a:srgbClr>
                      </a:outerShdw>
                    </a:effectLst>
                    <a:cs typeface="Arial" panose="020B0604020202020204" pitchFamily="34" charset="0"/>
                  </a:rPr>
                  <a:t>l’insulinémie</a:t>
                </a:r>
                <a:r>
                  <a:rPr lang="en-US" altLang="fr-FR" sz="1050" dirty="0">
                    <a:ln w="0"/>
                    <a:solidFill>
                      <a:schemeClr val="accent1"/>
                    </a:solidFill>
                    <a:effectLst>
                      <a:outerShdw blurRad="38100" dist="25400" dir="5400000" algn="ctr" rotWithShape="0">
                        <a:srgbClr val="6E747A">
                          <a:alpha val="43000"/>
                        </a:srgbClr>
                      </a:outerShdw>
                    </a:effectLst>
                    <a:cs typeface="Arial" panose="020B0604020202020204" pitchFamily="34" charset="0"/>
                  </a:rPr>
                  <a:t> </a:t>
                </a:r>
                <a:r>
                  <a:rPr lang="en-US" altLang="fr-FR" sz="1050" dirty="0" err="1">
                    <a:ln w="0"/>
                    <a:solidFill>
                      <a:schemeClr val="accent1"/>
                    </a:solidFill>
                    <a:effectLst>
                      <a:outerShdw blurRad="38100" dist="25400" dir="5400000" algn="ctr" rotWithShape="0">
                        <a:srgbClr val="6E747A">
                          <a:alpha val="43000"/>
                        </a:srgbClr>
                      </a:outerShdw>
                    </a:effectLst>
                    <a:cs typeface="Arial" panose="020B0604020202020204" pitchFamily="34" charset="0"/>
                  </a:rPr>
                  <a:t>diminue</a:t>
                </a:r>
                <a:endParaRPr lang="en-US" altLang="fr-FR" sz="1050" dirty="0">
                  <a:ln w="0"/>
                  <a:solidFill>
                    <a:schemeClr val="accent1"/>
                  </a:solidFill>
                  <a:effectLst>
                    <a:outerShdw blurRad="38100" dist="25400" dir="5400000" algn="ctr" rotWithShape="0">
                      <a:srgbClr val="6E747A">
                        <a:alpha val="43000"/>
                      </a:srgbClr>
                    </a:outerShdw>
                  </a:effectLst>
                  <a:cs typeface="Arial" panose="020B0604020202020204" pitchFamily="34" charset="0"/>
                </a:endParaRPr>
              </a:p>
            </p:txBody>
          </p:sp>
          <p:sp>
            <p:nvSpPr>
              <p:cNvPr id="321" name="Text Box 161">
                <a:extLst>
                  <a:ext uri="{FF2B5EF4-FFF2-40B4-BE49-F238E27FC236}">
                    <a16:creationId xmlns:a16="http://schemas.microsoft.com/office/drawing/2014/main" id="{965DD743-0923-40CB-B17F-646F142E40B0}"/>
                  </a:ext>
                </a:extLst>
              </p:cNvPr>
              <p:cNvSpPr txBox="1">
                <a:spLocks noChangeArrowheads="1"/>
              </p:cNvSpPr>
              <p:nvPr/>
            </p:nvSpPr>
            <p:spPr bwMode="auto">
              <a:xfrm>
                <a:off x="5664994" y="4083844"/>
                <a:ext cx="2416046"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buClr>
                    <a:srgbClr val="FFFF00"/>
                  </a:buClr>
                  <a:buSzPct val="85000"/>
                  <a:buFont typeface="Arial" panose="020B0604020202020204" pitchFamily="34" charset="0"/>
                  <a:buChar char="♦"/>
                  <a:defRPr sz="2200">
                    <a:solidFill>
                      <a:schemeClr val="tx1"/>
                    </a:solidFill>
                    <a:latin typeface="Arial" panose="020B0604020202020204" pitchFamily="34" charset="0"/>
                  </a:defRPr>
                </a:lvl1pPr>
                <a:lvl2pPr marL="742950" indent="-285750">
                  <a:buClr>
                    <a:srgbClr val="FFFF00"/>
                  </a:buClr>
                  <a:buSzPct val="95000"/>
                  <a:buFont typeface="Arial" panose="020B0604020202020204" pitchFamily="34" charset="0"/>
                  <a:buChar char="•"/>
                  <a:defRPr sz="1900">
                    <a:solidFill>
                      <a:schemeClr val="tx1"/>
                    </a:solidFill>
                    <a:latin typeface="Arial" panose="020B0604020202020204" pitchFamily="34" charset="0"/>
                  </a:defRPr>
                </a:lvl2pPr>
                <a:lvl3pPr marL="1143000" indent="-228600">
                  <a:buClr>
                    <a:srgbClr val="FFFF00"/>
                  </a:buClr>
                  <a:buSzPct val="80000"/>
                  <a:buFont typeface="Symbol" panose="05050102010706020507" pitchFamily="18" charset="2"/>
                  <a:buChar char="-"/>
                  <a:defRPr>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latinLnBrk="0" hangingPunct="0">
                  <a:spcBef>
                    <a:spcPct val="0"/>
                  </a:spcBef>
                  <a:spcAft>
                    <a:spcPct val="0"/>
                  </a:spcAft>
                  <a:buClrTx/>
                  <a:buSzTx/>
                  <a:buNone/>
                </a:pPr>
                <a:r>
                  <a:rPr lang="fr-FR" altLang="fr-FR" sz="1050" dirty="0">
                    <a:cs typeface="Arial" panose="020B0604020202020204" pitchFamily="34" charset="0"/>
                  </a:rPr>
                  <a:t>N=10 patients avec diabète de type 2</a:t>
                </a:r>
              </a:p>
              <a:p>
                <a:pPr defTabSz="685800" eaLnBrk="0" fontAlgn="base" latinLnBrk="0" hangingPunct="0">
                  <a:spcBef>
                    <a:spcPct val="0"/>
                  </a:spcBef>
                  <a:spcAft>
                    <a:spcPct val="0"/>
                  </a:spcAft>
                  <a:buClrTx/>
                  <a:buSzTx/>
                  <a:buNone/>
                </a:pPr>
                <a:r>
                  <a:rPr lang="fr-FR" altLang="fr-FR" sz="1050" dirty="0">
                    <a:cs typeface="Arial" panose="020B0604020202020204" pitchFamily="34" charset="0"/>
                  </a:rPr>
                  <a:t>Les patients sont étudiés </a:t>
                </a:r>
              </a:p>
              <a:p>
                <a:pPr defTabSz="685800" eaLnBrk="0" fontAlgn="base" latinLnBrk="0" hangingPunct="0">
                  <a:spcBef>
                    <a:spcPct val="0"/>
                  </a:spcBef>
                  <a:spcAft>
                    <a:spcPct val="0"/>
                  </a:spcAft>
                  <a:buClrTx/>
                  <a:buSzTx/>
                  <a:buNone/>
                </a:pPr>
                <a:r>
                  <a:rPr lang="fr-FR" altLang="fr-FR" sz="1050" dirty="0">
                    <a:cs typeface="Arial" panose="020B0604020202020204" pitchFamily="34" charset="0"/>
                  </a:rPr>
                  <a:t>à deux reprises</a:t>
                </a:r>
              </a:p>
            </p:txBody>
          </p:sp>
        </p:grpSp>
      </p:grpSp>
      <p:sp>
        <p:nvSpPr>
          <p:cNvPr id="326" name="ZoneTexte 325">
            <a:extLst>
              <a:ext uri="{FF2B5EF4-FFF2-40B4-BE49-F238E27FC236}">
                <a16:creationId xmlns:a16="http://schemas.microsoft.com/office/drawing/2014/main" id="{D5A45AA4-2E7C-4137-B64B-85DE73C9C5B9}"/>
              </a:ext>
            </a:extLst>
          </p:cNvPr>
          <p:cNvSpPr txBox="1"/>
          <p:nvPr/>
        </p:nvSpPr>
        <p:spPr>
          <a:xfrm>
            <a:off x="1152234" y="4939151"/>
            <a:ext cx="2666844" cy="200055"/>
          </a:xfrm>
          <a:prstGeom prst="rect">
            <a:avLst/>
          </a:prstGeom>
          <a:noFill/>
        </p:spPr>
        <p:txBody>
          <a:bodyPr wrap="square">
            <a:spAutoFit/>
          </a:bodyPr>
          <a:lstStyle/>
          <a:p>
            <a:pPr marL="40481" indent="-40481" defTabSz="685800" eaLnBrk="0" fontAlgn="base" latinLnBrk="0" hangingPunct="0">
              <a:spcBef>
                <a:spcPct val="0"/>
              </a:spcBef>
              <a:spcAft>
                <a:spcPct val="0"/>
              </a:spcAft>
              <a:buClrTx/>
              <a:buSzTx/>
              <a:buNone/>
            </a:pPr>
            <a:r>
              <a:rPr lang="pt-BR" altLang="fr-FR" sz="700" dirty="0">
                <a:cs typeface="Arial" panose="020B0604020202020204" pitchFamily="34" charset="0"/>
              </a:rPr>
              <a:t>Adapted from Nauck NA et al. </a:t>
            </a:r>
            <a:r>
              <a:rPr lang="pt-BR" altLang="fr-FR" sz="700" i="1" dirty="0">
                <a:cs typeface="Arial" panose="020B0604020202020204" pitchFamily="34" charset="0"/>
              </a:rPr>
              <a:t>Diabetologia</a:t>
            </a:r>
            <a:r>
              <a:rPr lang="pt-BR" altLang="fr-FR" sz="700" dirty="0">
                <a:cs typeface="Arial" panose="020B0604020202020204" pitchFamily="34" charset="0"/>
              </a:rPr>
              <a:t>. 1993;36:741–744.</a:t>
            </a:r>
          </a:p>
        </p:txBody>
      </p:sp>
    </p:spTree>
    <p:extLst>
      <p:ext uri="{BB962C8B-B14F-4D97-AF65-F5344CB8AC3E}">
        <p14:creationId xmlns:p14="http://schemas.microsoft.com/office/powerpoint/2010/main" val="1038367118"/>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B9E1DC9-930D-4BDB-AC48-8B89D074C365}"/>
              </a:ext>
            </a:extLst>
          </p:cNvPr>
          <p:cNvSpPr>
            <a:spLocks noGrp="1"/>
          </p:cNvSpPr>
          <p:nvPr>
            <p:ph type="body" sz="quarter" idx="10"/>
          </p:nvPr>
        </p:nvSpPr>
        <p:spPr/>
        <p:txBody>
          <a:bodyPr/>
          <a:lstStyle/>
          <a:p>
            <a:r>
              <a:rPr lang="fr-FR" dirty="0"/>
              <a:t>GLP-1 RA</a:t>
            </a:r>
          </a:p>
        </p:txBody>
      </p:sp>
      <p:sp>
        <p:nvSpPr>
          <p:cNvPr id="3" name="Rectangle 3">
            <a:extLst>
              <a:ext uri="{FF2B5EF4-FFF2-40B4-BE49-F238E27FC236}">
                <a16:creationId xmlns:a16="http://schemas.microsoft.com/office/drawing/2014/main" id="{5FE17E94-4B72-450D-BED5-8F31EF61D79C}"/>
              </a:ext>
            </a:extLst>
          </p:cNvPr>
          <p:cNvSpPr txBox="1">
            <a:spLocks noChangeAspect="1" noChangeArrowheads="1"/>
          </p:cNvSpPr>
          <p:nvPr/>
        </p:nvSpPr>
        <p:spPr>
          <a:xfrm>
            <a:off x="971600" y="1131590"/>
            <a:ext cx="7560840" cy="313253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Arial" charset="0"/>
              <a:buNone/>
              <a:defRPr/>
            </a:pPr>
            <a:r>
              <a:rPr lang="en-US" altLang="fr-FR" sz="2400" b="1" dirty="0">
                <a:solidFill>
                  <a:srgbClr val="0033CC"/>
                </a:solidFill>
                <a:latin typeface="+mj-lt"/>
              </a:rPr>
              <a:t>Exenatide </a:t>
            </a:r>
            <a:r>
              <a:rPr lang="en-US" altLang="fr-FR" sz="1800" b="1" dirty="0">
                <a:latin typeface="+mj-lt"/>
              </a:rPr>
              <a:t> </a:t>
            </a:r>
            <a:r>
              <a:rPr lang="en-US" altLang="fr-FR" sz="1600" b="1" dirty="0">
                <a:latin typeface="+mj-lt"/>
              </a:rPr>
              <a:t>(2mg)</a:t>
            </a:r>
          </a:p>
          <a:p>
            <a:pPr>
              <a:lnSpc>
                <a:spcPct val="80000"/>
              </a:lnSpc>
              <a:buFont typeface="Arial" charset="0"/>
              <a:buNone/>
              <a:defRPr/>
            </a:pPr>
            <a:endParaRPr lang="en-US" altLang="fr-FR" sz="1600" b="1" dirty="0">
              <a:solidFill>
                <a:srgbClr val="FF0000"/>
              </a:solidFill>
              <a:latin typeface="+mj-lt"/>
            </a:endParaRPr>
          </a:p>
          <a:p>
            <a:pPr>
              <a:lnSpc>
                <a:spcPct val="80000"/>
              </a:lnSpc>
              <a:buFont typeface="Arial" pitchFamily="34" charset="0"/>
              <a:buNone/>
              <a:defRPr/>
            </a:pPr>
            <a:r>
              <a:rPr lang="en-US" altLang="fr-FR" sz="2400" b="1" dirty="0">
                <a:solidFill>
                  <a:srgbClr val="0033CC"/>
                </a:solidFill>
                <a:latin typeface="+mj-lt"/>
              </a:rPr>
              <a:t>Liraglutide </a:t>
            </a:r>
            <a:r>
              <a:rPr lang="en-US" altLang="fr-FR" sz="1600" b="1" dirty="0">
                <a:latin typeface="+mj-lt"/>
              </a:rPr>
              <a:t>(</a:t>
            </a:r>
            <a:r>
              <a:rPr lang="en-US" altLang="fr-FR" sz="1600" b="1" dirty="0"/>
              <a:t>0,6/1,2/1,8 mg)</a:t>
            </a:r>
          </a:p>
          <a:p>
            <a:pPr>
              <a:lnSpc>
                <a:spcPct val="80000"/>
              </a:lnSpc>
              <a:buFont typeface="Arial" pitchFamily="34" charset="0"/>
              <a:buNone/>
              <a:defRPr/>
            </a:pPr>
            <a:endParaRPr lang="en-US" altLang="fr-FR" sz="2400" b="1" dirty="0">
              <a:solidFill>
                <a:srgbClr val="0033CC"/>
              </a:solidFill>
              <a:latin typeface="+mj-lt"/>
            </a:endParaRPr>
          </a:p>
          <a:p>
            <a:pPr>
              <a:lnSpc>
                <a:spcPct val="80000"/>
              </a:lnSpc>
              <a:buFont typeface="Arial" charset="0"/>
              <a:buNone/>
              <a:defRPr/>
            </a:pPr>
            <a:r>
              <a:rPr lang="en-US" altLang="fr-FR" sz="2400" b="1" dirty="0">
                <a:solidFill>
                  <a:srgbClr val="0033CC"/>
                </a:solidFill>
                <a:latin typeface="+mj-lt"/>
              </a:rPr>
              <a:t>Dulaglutide </a:t>
            </a:r>
            <a:r>
              <a:rPr lang="en-US" altLang="fr-FR" sz="1600" b="1" dirty="0">
                <a:latin typeface="+mj-lt"/>
              </a:rPr>
              <a:t>(0,75/1,5/3/4,5 mg)</a:t>
            </a:r>
          </a:p>
          <a:p>
            <a:pPr>
              <a:lnSpc>
                <a:spcPct val="80000"/>
              </a:lnSpc>
              <a:buFont typeface="Arial" charset="0"/>
              <a:buNone/>
              <a:defRPr/>
            </a:pPr>
            <a:endParaRPr lang="en-US" altLang="fr-FR" sz="1600" b="1" dirty="0">
              <a:solidFill>
                <a:srgbClr val="0033CC"/>
              </a:solidFill>
              <a:latin typeface="+mj-lt"/>
            </a:endParaRPr>
          </a:p>
          <a:p>
            <a:pPr>
              <a:lnSpc>
                <a:spcPct val="80000"/>
              </a:lnSpc>
              <a:buFont typeface="Arial" charset="0"/>
              <a:buNone/>
              <a:defRPr/>
            </a:pPr>
            <a:r>
              <a:rPr lang="en-US" altLang="fr-FR" sz="2400" b="1" dirty="0" err="1">
                <a:solidFill>
                  <a:srgbClr val="0033CC"/>
                </a:solidFill>
                <a:latin typeface="+mj-lt"/>
              </a:rPr>
              <a:t>Semaglutide</a:t>
            </a:r>
            <a:r>
              <a:rPr lang="en-US" altLang="fr-FR" sz="2400" b="1" dirty="0">
                <a:solidFill>
                  <a:srgbClr val="0033CC"/>
                </a:solidFill>
                <a:latin typeface="+mj-lt"/>
              </a:rPr>
              <a:t> </a:t>
            </a:r>
            <a:r>
              <a:rPr lang="en-US" altLang="fr-FR" sz="1600" b="1" dirty="0">
                <a:solidFill>
                  <a:srgbClr val="0033CC"/>
                </a:solidFill>
                <a:latin typeface="+mj-lt"/>
              </a:rPr>
              <a:t>(</a:t>
            </a:r>
            <a:r>
              <a:rPr lang="en-US" altLang="fr-FR" sz="1600" b="1" dirty="0">
                <a:latin typeface="+mj-lt"/>
              </a:rPr>
              <a:t>0,25/0,5/1 mg)</a:t>
            </a:r>
          </a:p>
          <a:p>
            <a:pPr>
              <a:lnSpc>
                <a:spcPct val="80000"/>
              </a:lnSpc>
              <a:buFont typeface="Arial" charset="0"/>
              <a:buNone/>
              <a:defRPr/>
            </a:pPr>
            <a:endParaRPr lang="en-US" altLang="fr-FR" sz="1200" b="1" dirty="0">
              <a:solidFill>
                <a:srgbClr val="0033CC"/>
              </a:solidFill>
              <a:latin typeface="+mj-lt"/>
            </a:endParaRPr>
          </a:p>
          <a:p>
            <a:pPr>
              <a:lnSpc>
                <a:spcPct val="80000"/>
              </a:lnSpc>
              <a:buFont typeface="Arial" charset="0"/>
              <a:buNone/>
              <a:defRPr/>
            </a:pPr>
            <a:endParaRPr lang="en-US" altLang="fr-FR" sz="1350" b="1" dirty="0">
              <a:solidFill>
                <a:srgbClr val="0033CC"/>
              </a:solidFill>
              <a:latin typeface="+mj-lt"/>
            </a:endParaRPr>
          </a:p>
          <a:p>
            <a:pPr>
              <a:lnSpc>
                <a:spcPct val="80000"/>
              </a:lnSpc>
              <a:buFont typeface="Arial" charset="0"/>
              <a:buNone/>
              <a:defRPr/>
            </a:pPr>
            <a:endParaRPr lang="en-US" altLang="fr-FR" sz="1350" b="1" dirty="0">
              <a:solidFill>
                <a:srgbClr val="0033CC"/>
              </a:solidFill>
              <a:latin typeface="+mj-lt"/>
            </a:endParaRPr>
          </a:p>
          <a:p>
            <a:pPr>
              <a:lnSpc>
                <a:spcPct val="80000"/>
              </a:lnSpc>
              <a:buFont typeface="Arial" charset="0"/>
              <a:buNone/>
              <a:defRPr/>
            </a:pPr>
            <a:endParaRPr lang="en-US" altLang="fr-FR" sz="1350" b="1" dirty="0">
              <a:solidFill>
                <a:srgbClr val="0033CC"/>
              </a:solidFill>
              <a:latin typeface="+mj-lt"/>
              <a:cs typeface="Arial" charset="0"/>
            </a:endParaRPr>
          </a:p>
          <a:p>
            <a:pPr>
              <a:lnSpc>
                <a:spcPct val="80000"/>
              </a:lnSpc>
              <a:buFont typeface="Arial" charset="0"/>
              <a:buNone/>
              <a:defRPr/>
            </a:pPr>
            <a:endParaRPr lang="en-US" altLang="fr-FR" sz="1800" b="1" u="sng" dirty="0">
              <a:solidFill>
                <a:srgbClr val="0033CC"/>
              </a:solidFill>
              <a:latin typeface="+mj-lt"/>
            </a:endParaRPr>
          </a:p>
          <a:p>
            <a:pPr marL="409575" lvl="1" indent="-147638">
              <a:lnSpc>
                <a:spcPct val="80000"/>
              </a:lnSpc>
              <a:buFont typeface="Arial" pitchFamily="34" charset="0"/>
              <a:buNone/>
              <a:defRPr/>
            </a:pPr>
            <a:r>
              <a:rPr lang="en-US" altLang="fr-FR" sz="1800" b="1" dirty="0">
                <a:latin typeface="+mj-lt"/>
                <a:sym typeface="Wingdings" panose="05000000000000000000" pitchFamily="2" charset="2"/>
              </a:rPr>
              <a:t> </a:t>
            </a:r>
            <a:r>
              <a:rPr lang="en-US" altLang="fr-FR" sz="1800" b="1" dirty="0" err="1">
                <a:latin typeface="+mj-lt"/>
              </a:rPr>
              <a:t>SubQ</a:t>
            </a:r>
            <a:r>
              <a:rPr lang="en-US" altLang="fr-FR" sz="1800" b="1" dirty="0">
                <a:latin typeface="+mj-lt"/>
              </a:rPr>
              <a:t> od or bid </a:t>
            </a:r>
            <a:r>
              <a:rPr lang="en-US" altLang="fr-FR" sz="1800" i="1" dirty="0">
                <a:latin typeface="+mj-lt"/>
              </a:rPr>
              <a:t>or,</a:t>
            </a:r>
            <a:r>
              <a:rPr lang="en-US" altLang="fr-FR" sz="1800" b="1" dirty="0">
                <a:latin typeface="+mj-lt"/>
              </a:rPr>
              <a:t> once a week</a:t>
            </a:r>
            <a:endParaRPr lang="en-US" altLang="fr-FR" sz="1575" dirty="0">
              <a:solidFill>
                <a:srgbClr val="0033CC"/>
              </a:solidFill>
              <a:latin typeface="Calibri" pitchFamily="34" charset="0"/>
            </a:endParaRPr>
          </a:p>
        </p:txBody>
      </p:sp>
    </p:spTree>
    <p:extLst>
      <p:ext uri="{BB962C8B-B14F-4D97-AF65-F5344CB8AC3E}">
        <p14:creationId xmlns:p14="http://schemas.microsoft.com/office/powerpoint/2010/main" val="3914941702"/>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CACAFCB-00BC-43BE-8AD0-319A834EEBC7}"/>
              </a:ext>
            </a:extLst>
          </p:cNvPr>
          <p:cNvSpPr>
            <a:spLocks noGrp="1"/>
          </p:cNvSpPr>
          <p:nvPr>
            <p:ph type="body" sz="quarter" idx="10"/>
          </p:nvPr>
        </p:nvSpPr>
        <p:spPr/>
        <p:txBody>
          <a:bodyPr/>
          <a:lstStyle/>
          <a:p>
            <a:r>
              <a:rPr lang="en-US" sz="3200" dirty="0" err="1"/>
              <a:t>Metaanalysis</a:t>
            </a:r>
            <a:br>
              <a:rPr lang="en-US" dirty="0"/>
            </a:br>
            <a:r>
              <a:rPr lang="en-US" sz="2000" b="1" dirty="0">
                <a:solidFill>
                  <a:schemeClr val="accent1"/>
                </a:solidFill>
              </a:rPr>
              <a:t>MACE</a:t>
            </a:r>
            <a:endParaRPr lang="fr-FR" dirty="0">
              <a:solidFill>
                <a:schemeClr val="accent1"/>
              </a:solidFill>
            </a:endParaRPr>
          </a:p>
        </p:txBody>
      </p:sp>
      <p:pic>
        <p:nvPicPr>
          <p:cNvPr id="3" name="Image 2">
            <a:extLst>
              <a:ext uri="{FF2B5EF4-FFF2-40B4-BE49-F238E27FC236}">
                <a16:creationId xmlns:a16="http://schemas.microsoft.com/office/drawing/2014/main" id="{92F3DCB9-F809-4453-B690-6AE51EAE0EB1}"/>
              </a:ext>
            </a:extLst>
          </p:cNvPr>
          <p:cNvPicPr>
            <a:picLocks noChangeAspect="1"/>
          </p:cNvPicPr>
          <p:nvPr/>
        </p:nvPicPr>
        <p:blipFill>
          <a:blip r:embed="rId3"/>
          <a:stretch>
            <a:fillRect/>
          </a:stretch>
        </p:blipFill>
        <p:spPr>
          <a:xfrm>
            <a:off x="37901" y="1131590"/>
            <a:ext cx="9106099" cy="3096344"/>
          </a:xfrm>
          <a:prstGeom prst="rect">
            <a:avLst/>
          </a:prstGeom>
        </p:spPr>
      </p:pic>
      <p:sp>
        <p:nvSpPr>
          <p:cNvPr id="5" name="ZoneTexte 4">
            <a:extLst>
              <a:ext uri="{FF2B5EF4-FFF2-40B4-BE49-F238E27FC236}">
                <a16:creationId xmlns:a16="http://schemas.microsoft.com/office/drawing/2014/main" id="{356D7A9D-24AE-49CE-90AF-CE2E713118C8}"/>
              </a:ext>
            </a:extLst>
          </p:cNvPr>
          <p:cNvSpPr txBox="1"/>
          <p:nvPr/>
        </p:nvSpPr>
        <p:spPr>
          <a:xfrm>
            <a:off x="37901" y="4912300"/>
            <a:ext cx="5112568" cy="215444"/>
          </a:xfrm>
          <a:prstGeom prst="rect">
            <a:avLst/>
          </a:prstGeom>
          <a:noFill/>
        </p:spPr>
        <p:txBody>
          <a:bodyPr wrap="square">
            <a:spAutoFit/>
          </a:bodyPr>
          <a:lstStyle/>
          <a:p>
            <a:r>
              <a:rPr lang="en-US" sz="800" i="1" dirty="0"/>
              <a:t>Sattar N et al. Lancet Diabetes Endocrinol. 2021</a:t>
            </a:r>
            <a:endParaRPr lang="en-GB" sz="800" i="1" dirty="0"/>
          </a:p>
        </p:txBody>
      </p:sp>
    </p:spTree>
    <p:extLst>
      <p:ext uri="{BB962C8B-B14F-4D97-AF65-F5344CB8AC3E}">
        <p14:creationId xmlns:p14="http://schemas.microsoft.com/office/powerpoint/2010/main" val="2709986025"/>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D3E0935-538D-436F-ACE0-5A49DF137158}"/>
              </a:ext>
            </a:extLst>
          </p:cNvPr>
          <p:cNvSpPr>
            <a:spLocks noGrp="1"/>
          </p:cNvSpPr>
          <p:nvPr>
            <p:ph type="body" sz="quarter" idx="10"/>
          </p:nvPr>
        </p:nvSpPr>
        <p:spPr/>
        <p:txBody>
          <a:bodyPr/>
          <a:lstStyle/>
          <a:p>
            <a:r>
              <a:rPr lang="en-US" sz="3200" dirty="0" err="1"/>
              <a:t>Metaanalysis</a:t>
            </a:r>
            <a:br>
              <a:rPr lang="en-US" dirty="0"/>
            </a:br>
            <a:r>
              <a:rPr lang="en-US" sz="2000" b="1" dirty="0">
                <a:solidFill>
                  <a:schemeClr val="accent1"/>
                </a:solidFill>
              </a:rPr>
              <a:t>CV Death</a:t>
            </a:r>
            <a:endParaRPr lang="fr-FR" dirty="0">
              <a:solidFill>
                <a:schemeClr val="accent1"/>
              </a:solidFill>
            </a:endParaRPr>
          </a:p>
        </p:txBody>
      </p:sp>
      <p:pic>
        <p:nvPicPr>
          <p:cNvPr id="5" name="Image 4">
            <a:extLst>
              <a:ext uri="{FF2B5EF4-FFF2-40B4-BE49-F238E27FC236}">
                <a16:creationId xmlns:a16="http://schemas.microsoft.com/office/drawing/2014/main" id="{BAC9F9E1-8D26-405B-9BE9-D08FFD2F5406}"/>
              </a:ext>
            </a:extLst>
          </p:cNvPr>
          <p:cNvPicPr>
            <a:picLocks noChangeAspect="1"/>
          </p:cNvPicPr>
          <p:nvPr/>
        </p:nvPicPr>
        <p:blipFill>
          <a:blip r:embed="rId2"/>
          <a:stretch>
            <a:fillRect/>
          </a:stretch>
        </p:blipFill>
        <p:spPr>
          <a:xfrm>
            <a:off x="37901" y="1203598"/>
            <a:ext cx="9106099" cy="3096344"/>
          </a:xfrm>
          <a:prstGeom prst="rect">
            <a:avLst/>
          </a:prstGeom>
        </p:spPr>
      </p:pic>
      <p:sp>
        <p:nvSpPr>
          <p:cNvPr id="6" name="ZoneTexte 5">
            <a:extLst>
              <a:ext uri="{FF2B5EF4-FFF2-40B4-BE49-F238E27FC236}">
                <a16:creationId xmlns:a16="http://schemas.microsoft.com/office/drawing/2014/main" id="{289BCA4C-BE73-4270-A9C5-55BC00120903}"/>
              </a:ext>
            </a:extLst>
          </p:cNvPr>
          <p:cNvSpPr txBox="1"/>
          <p:nvPr/>
        </p:nvSpPr>
        <p:spPr>
          <a:xfrm>
            <a:off x="107504" y="4912300"/>
            <a:ext cx="5112568" cy="215444"/>
          </a:xfrm>
          <a:prstGeom prst="rect">
            <a:avLst/>
          </a:prstGeom>
          <a:noFill/>
        </p:spPr>
        <p:txBody>
          <a:bodyPr wrap="square">
            <a:spAutoFit/>
          </a:bodyPr>
          <a:lstStyle/>
          <a:p>
            <a:r>
              <a:rPr lang="en-US" sz="800" i="1" dirty="0"/>
              <a:t>Sattar N et al. Lancet Diabetes Endocrinol. 2021</a:t>
            </a:r>
            <a:endParaRPr lang="en-GB" sz="800" i="1" dirty="0"/>
          </a:p>
        </p:txBody>
      </p:sp>
    </p:spTree>
    <p:extLst>
      <p:ext uri="{BB962C8B-B14F-4D97-AF65-F5344CB8AC3E}">
        <p14:creationId xmlns:p14="http://schemas.microsoft.com/office/powerpoint/2010/main" val="2236794893"/>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
            <a:extLst>
              <a:ext uri="{FF2B5EF4-FFF2-40B4-BE49-F238E27FC236}">
                <a16:creationId xmlns:a16="http://schemas.microsoft.com/office/drawing/2014/main" id="{BE63319C-46A4-489A-9C62-942997A2FE28}"/>
              </a:ext>
            </a:extLst>
          </p:cNvPr>
          <p:cNvSpPr>
            <a:spLocks noGrp="1"/>
          </p:cNvSpPr>
          <p:nvPr>
            <p:ph type="body" sz="quarter" idx="10"/>
          </p:nvPr>
        </p:nvSpPr>
        <p:spPr>
          <a:xfrm>
            <a:off x="323850" y="123825"/>
            <a:ext cx="7343775" cy="576263"/>
          </a:xfrm>
        </p:spPr>
        <p:txBody>
          <a:bodyPr/>
          <a:lstStyle/>
          <a:p>
            <a:r>
              <a:rPr lang="en-US" sz="3200" dirty="0" err="1"/>
              <a:t>Metaanalysis</a:t>
            </a:r>
            <a:br>
              <a:rPr lang="en-US" dirty="0"/>
            </a:br>
            <a:r>
              <a:rPr lang="en-US" sz="2000" b="1" dirty="0">
                <a:solidFill>
                  <a:schemeClr val="accent1"/>
                </a:solidFill>
              </a:rPr>
              <a:t>Fatal or non-fatal MI</a:t>
            </a:r>
            <a:endParaRPr lang="fr-FR" dirty="0">
              <a:solidFill>
                <a:schemeClr val="accent1"/>
              </a:solidFill>
            </a:endParaRPr>
          </a:p>
        </p:txBody>
      </p:sp>
      <p:pic>
        <p:nvPicPr>
          <p:cNvPr id="48" name="Image 47">
            <a:extLst>
              <a:ext uri="{FF2B5EF4-FFF2-40B4-BE49-F238E27FC236}">
                <a16:creationId xmlns:a16="http://schemas.microsoft.com/office/drawing/2014/main" id="{06493E09-6600-4275-A37D-6363BEAE72B3}"/>
              </a:ext>
            </a:extLst>
          </p:cNvPr>
          <p:cNvPicPr>
            <a:picLocks noChangeAspect="1"/>
          </p:cNvPicPr>
          <p:nvPr/>
        </p:nvPicPr>
        <p:blipFill>
          <a:blip r:embed="rId2"/>
          <a:stretch>
            <a:fillRect/>
          </a:stretch>
        </p:blipFill>
        <p:spPr>
          <a:xfrm>
            <a:off x="1279" y="1047129"/>
            <a:ext cx="9142721" cy="3108797"/>
          </a:xfrm>
          <a:prstGeom prst="rect">
            <a:avLst/>
          </a:prstGeom>
        </p:spPr>
      </p:pic>
      <p:sp>
        <p:nvSpPr>
          <p:cNvPr id="49" name="ZoneTexte 48">
            <a:extLst>
              <a:ext uri="{FF2B5EF4-FFF2-40B4-BE49-F238E27FC236}">
                <a16:creationId xmlns:a16="http://schemas.microsoft.com/office/drawing/2014/main" id="{45DFE414-DCE1-419C-B827-7B53D93E3C26}"/>
              </a:ext>
            </a:extLst>
          </p:cNvPr>
          <p:cNvSpPr txBox="1"/>
          <p:nvPr/>
        </p:nvSpPr>
        <p:spPr>
          <a:xfrm>
            <a:off x="37901" y="4911953"/>
            <a:ext cx="5112568" cy="215444"/>
          </a:xfrm>
          <a:prstGeom prst="rect">
            <a:avLst/>
          </a:prstGeom>
          <a:noFill/>
        </p:spPr>
        <p:txBody>
          <a:bodyPr wrap="square">
            <a:spAutoFit/>
          </a:bodyPr>
          <a:lstStyle/>
          <a:p>
            <a:r>
              <a:rPr lang="en-US" sz="800" i="1" dirty="0"/>
              <a:t>Sattar N et al. Lancet Diabetes Endocrinol. 2021</a:t>
            </a:r>
            <a:endParaRPr lang="en-GB" sz="800" i="1" dirty="0"/>
          </a:p>
        </p:txBody>
      </p:sp>
      <p:sp>
        <p:nvSpPr>
          <p:cNvPr id="5" name="ZoneTexte 4">
            <a:extLst>
              <a:ext uri="{FF2B5EF4-FFF2-40B4-BE49-F238E27FC236}">
                <a16:creationId xmlns:a16="http://schemas.microsoft.com/office/drawing/2014/main" id="{869ED8AD-B97A-4AAF-929A-3BC646191803}"/>
              </a:ext>
            </a:extLst>
          </p:cNvPr>
          <p:cNvSpPr txBox="1"/>
          <p:nvPr/>
        </p:nvSpPr>
        <p:spPr>
          <a:xfrm>
            <a:off x="37901" y="4287957"/>
            <a:ext cx="9068197" cy="400110"/>
          </a:xfrm>
          <a:prstGeom prst="rect">
            <a:avLst/>
          </a:prstGeom>
          <a:noFill/>
        </p:spPr>
        <p:txBody>
          <a:bodyPr wrap="square">
            <a:spAutoFit/>
          </a:bodyPr>
          <a:lstStyle/>
          <a:p>
            <a:pPr algn="ctr"/>
            <a:r>
              <a:rPr lang="fr-FR" sz="1000" b="1" dirty="0">
                <a:solidFill>
                  <a:srgbClr val="4472C4"/>
                </a:solidFill>
                <a:effectLst/>
              </a:rPr>
              <a:t>Sustain-6 est une étude de non-infériorité  avec un moindre niveau de preuve (une marge de non-infériorité de 1,8) </a:t>
            </a:r>
          </a:p>
          <a:p>
            <a:pPr algn="ctr"/>
            <a:r>
              <a:rPr lang="fr-FR" sz="1000" b="1" dirty="0">
                <a:solidFill>
                  <a:srgbClr val="4472C4"/>
                </a:solidFill>
                <a:effectLst/>
              </a:rPr>
              <a:t>que les études </a:t>
            </a:r>
            <a:r>
              <a:rPr lang="fr-FR" sz="1000" b="1" dirty="0" err="1">
                <a:solidFill>
                  <a:srgbClr val="4472C4"/>
                </a:solidFill>
                <a:effectLst/>
              </a:rPr>
              <a:t>Rewind</a:t>
            </a:r>
            <a:r>
              <a:rPr lang="fr-FR" sz="1000" b="1" dirty="0">
                <a:solidFill>
                  <a:srgbClr val="4472C4"/>
                </a:solidFill>
                <a:effectLst/>
              </a:rPr>
              <a:t> et Leader</a:t>
            </a:r>
            <a:endParaRPr lang="en-GB" sz="1000" b="1" dirty="0">
              <a:solidFill>
                <a:srgbClr val="4472C4"/>
              </a:solidFill>
            </a:endParaRPr>
          </a:p>
        </p:txBody>
      </p:sp>
    </p:spTree>
    <p:extLst>
      <p:ext uri="{BB962C8B-B14F-4D97-AF65-F5344CB8AC3E}">
        <p14:creationId xmlns:p14="http://schemas.microsoft.com/office/powerpoint/2010/main" val="868049892"/>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70896E1-90AA-45C3-96DF-DD9FDDB4F196}"/>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79512" y="10967"/>
            <a:ext cx="792088" cy="792088"/>
          </a:xfrm>
          <a:prstGeom prst="rect">
            <a:avLst/>
          </a:prstGeom>
        </p:spPr>
      </p:pic>
      <p:graphicFrame>
        <p:nvGraphicFramePr>
          <p:cNvPr id="13" name="Tableau 12">
            <a:extLst>
              <a:ext uri="{FF2B5EF4-FFF2-40B4-BE49-F238E27FC236}">
                <a16:creationId xmlns:a16="http://schemas.microsoft.com/office/drawing/2014/main" id="{31D35F39-D73C-4C4A-BBBB-214563A6DC12}"/>
              </a:ext>
            </a:extLst>
          </p:cNvPr>
          <p:cNvGraphicFramePr>
            <a:graphicFrameLocks noGrp="1"/>
          </p:cNvGraphicFramePr>
          <p:nvPr>
            <p:extLst>
              <p:ext uri="{D42A27DB-BD31-4B8C-83A1-F6EECF244321}">
                <p14:modId xmlns:p14="http://schemas.microsoft.com/office/powerpoint/2010/main" val="3831240431"/>
              </p:ext>
            </p:extLst>
          </p:nvPr>
        </p:nvGraphicFramePr>
        <p:xfrm>
          <a:off x="943709" y="1131590"/>
          <a:ext cx="6912768" cy="3711085"/>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val="773313619"/>
                    </a:ext>
                  </a:extLst>
                </a:gridCol>
                <a:gridCol w="3456384">
                  <a:extLst>
                    <a:ext uri="{9D8B030D-6E8A-4147-A177-3AD203B41FA5}">
                      <a16:colId xmlns:a16="http://schemas.microsoft.com/office/drawing/2014/main" val="1505994425"/>
                    </a:ext>
                  </a:extLst>
                </a:gridCol>
              </a:tblGrid>
              <a:tr h="292116">
                <a:tc>
                  <a:txBody>
                    <a:bodyPr/>
                    <a:lstStyle/>
                    <a:p>
                      <a:pPr algn="ctr"/>
                      <a:r>
                        <a:rPr lang="fr-FR" sz="1200" dirty="0"/>
                        <a:t>Effet Glucose / Insuline</a:t>
                      </a:r>
                    </a:p>
                    <a:p>
                      <a:pPr algn="ctr"/>
                      <a:endParaRPr lang="fr-FR" sz="1200" dirty="0"/>
                    </a:p>
                  </a:txBody>
                  <a:tcPr/>
                </a:tc>
                <a:tc>
                  <a:txBody>
                    <a:bodyPr/>
                    <a:lstStyle/>
                    <a:p>
                      <a:pPr algn="ctr"/>
                      <a:r>
                        <a:rPr lang="fr-FR" sz="1200" dirty="0"/>
                        <a:t>Classe</a:t>
                      </a:r>
                    </a:p>
                  </a:txBody>
                  <a:tcPr/>
                </a:tc>
                <a:extLst>
                  <a:ext uri="{0D108BD9-81ED-4DB2-BD59-A6C34878D82A}">
                    <a16:rowId xmlns:a16="http://schemas.microsoft.com/office/drawing/2014/main" val="2277961829"/>
                  </a:ext>
                </a:extLst>
              </a:tr>
              <a:tr h="509972">
                <a:tc>
                  <a:txBody>
                    <a:bodyPr/>
                    <a:lstStyle/>
                    <a:p>
                      <a:r>
                        <a:rPr lang="fr-FR" sz="1600" dirty="0">
                          <a:sym typeface="Wingdings" panose="05000000000000000000" pitchFamily="2" charset="2"/>
                        </a:rPr>
                        <a:t>a</a:t>
                      </a:r>
                      <a:r>
                        <a:rPr lang="fr-FR" sz="1600" dirty="0"/>
                        <a:t>bsorption du G</a:t>
                      </a:r>
                    </a:p>
                  </a:txBody>
                  <a:tcPr/>
                </a:tc>
                <a:tc>
                  <a:txBody>
                    <a:bodyPr/>
                    <a:lstStyle/>
                    <a:p>
                      <a:r>
                        <a:rPr lang="fr-FR" sz="1600" dirty="0"/>
                        <a:t>Inhibiteur 𝜶 </a:t>
                      </a:r>
                      <a:r>
                        <a:rPr lang="fr-FR" sz="1600" dirty="0" err="1"/>
                        <a:t>glucosidase</a:t>
                      </a:r>
                      <a:endParaRPr lang="fr-FR" sz="1600" dirty="0"/>
                    </a:p>
                  </a:txBody>
                  <a:tcPr/>
                </a:tc>
                <a:extLst>
                  <a:ext uri="{0D108BD9-81ED-4DB2-BD59-A6C34878D82A}">
                    <a16:rowId xmlns:a16="http://schemas.microsoft.com/office/drawing/2014/main" val="3508028601"/>
                  </a:ext>
                </a:extLst>
              </a:tr>
              <a:tr h="1186512">
                <a:tc>
                  <a:txBody>
                    <a:bodyPr/>
                    <a:lstStyle/>
                    <a:p>
                      <a:r>
                        <a:rPr lang="fr-FR" sz="1600" dirty="0">
                          <a:sym typeface="Wingdings" panose="05000000000000000000" pitchFamily="2" charset="2"/>
                        </a:rPr>
                        <a:t>s</a:t>
                      </a:r>
                      <a:r>
                        <a:rPr lang="fr-FR" sz="1600" dirty="0"/>
                        <a:t>écrétion Insuline</a:t>
                      </a:r>
                    </a:p>
                  </a:txBody>
                  <a:tcPr/>
                </a:tc>
                <a:tc>
                  <a:txBody>
                    <a:bodyPr/>
                    <a:lstStyle/>
                    <a:p>
                      <a:r>
                        <a:rPr lang="fr-FR" sz="1600" dirty="0"/>
                        <a:t>Sulfamides</a:t>
                      </a:r>
                    </a:p>
                    <a:p>
                      <a:r>
                        <a:rPr lang="fr-FR" sz="1600" dirty="0" err="1"/>
                        <a:t>Secretagogue</a:t>
                      </a:r>
                      <a:endParaRPr lang="fr-FR" sz="1600" dirty="0"/>
                    </a:p>
                    <a:p>
                      <a:r>
                        <a:rPr lang="fr-FR" sz="1600" dirty="0"/>
                        <a:t>Analogue du GLP1</a:t>
                      </a:r>
                    </a:p>
                    <a:p>
                      <a:r>
                        <a:rPr lang="fr-FR" sz="1600" dirty="0"/>
                        <a:t>Inhibiteur de DPP4</a:t>
                      </a:r>
                    </a:p>
                  </a:txBody>
                  <a:tcPr/>
                </a:tc>
                <a:extLst>
                  <a:ext uri="{0D108BD9-81ED-4DB2-BD59-A6C34878D82A}">
                    <a16:rowId xmlns:a16="http://schemas.microsoft.com/office/drawing/2014/main" val="1088576256"/>
                  </a:ext>
                </a:extLst>
              </a:tr>
              <a:tr h="687026">
                <a:tc>
                  <a:txBody>
                    <a:bodyPr/>
                    <a:lstStyle/>
                    <a:p>
                      <a:r>
                        <a:rPr lang="fr-FR" sz="1600" dirty="0">
                          <a:sym typeface="Wingdings" panose="05000000000000000000" pitchFamily="2" charset="2"/>
                        </a:rPr>
                        <a:t></a:t>
                      </a:r>
                      <a:r>
                        <a:rPr lang="fr-FR" sz="1600" dirty="0"/>
                        <a:t>Utilisation/Stockage du G</a:t>
                      </a:r>
                    </a:p>
                  </a:txBody>
                  <a:tcPr/>
                </a:tc>
                <a:tc>
                  <a:txBody>
                    <a:bodyPr/>
                    <a:lstStyle/>
                    <a:p>
                      <a:r>
                        <a:rPr lang="fr-FR" sz="1600" dirty="0"/>
                        <a:t>Biguanides</a:t>
                      </a:r>
                    </a:p>
                  </a:txBody>
                  <a:tcPr/>
                </a:tc>
                <a:extLst>
                  <a:ext uri="{0D108BD9-81ED-4DB2-BD59-A6C34878D82A}">
                    <a16:rowId xmlns:a16="http://schemas.microsoft.com/office/drawing/2014/main" val="650463451"/>
                  </a:ext>
                </a:extLst>
              </a:tr>
              <a:tr h="870375">
                <a:tc>
                  <a:txBody>
                    <a:bodyPr/>
                    <a:lstStyle/>
                    <a:p>
                      <a:r>
                        <a:rPr lang="fr-FR" sz="1600" dirty="0">
                          <a:sym typeface="Wingdings" panose="05000000000000000000" pitchFamily="2" charset="2"/>
                        </a:rPr>
                        <a:t></a:t>
                      </a:r>
                      <a:r>
                        <a:rPr lang="fr-FR" sz="1600" dirty="0"/>
                        <a:t>Elimination urinaire de G</a:t>
                      </a:r>
                    </a:p>
                  </a:txBody>
                  <a:tcPr/>
                </a:tc>
                <a:tc>
                  <a:txBody>
                    <a:bodyPr/>
                    <a:lstStyle/>
                    <a:p>
                      <a:r>
                        <a:rPr lang="fr-FR" sz="1600" dirty="0"/>
                        <a:t>Inhibiteurs de SGLT2</a:t>
                      </a:r>
                    </a:p>
                  </a:txBody>
                  <a:tcPr/>
                </a:tc>
                <a:extLst>
                  <a:ext uri="{0D108BD9-81ED-4DB2-BD59-A6C34878D82A}">
                    <a16:rowId xmlns:a16="http://schemas.microsoft.com/office/drawing/2014/main" val="473246358"/>
                  </a:ext>
                </a:extLst>
              </a:tr>
            </a:tbl>
          </a:graphicData>
        </a:graphic>
      </p:graphicFrame>
    </p:spTree>
    <p:extLst>
      <p:ext uri="{BB962C8B-B14F-4D97-AF65-F5344CB8AC3E}">
        <p14:creationId xmlns:p14="http://schemas.microsoft.com/office/powerpoint/2010/main" val="3021761602"/>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524BA6D-AB1A-4B1F-93AA-38FB0E60B496}"/>
              </a:ext>
            </a:extLst>
          </p:cNvPr>
          <p:cNvPicPr>
            <a:picLocks noChangeAspect="1"/>
          </p:cNvPicPr>
          <p:nvPr/>
        </p:nvPicPr>
        <p:blipFill>
          <a:blip r:embed="rId2"/>
          <a:stretch>
            <a:fillRect/>
          </a:stretch>
        </p:blipFill>
        <p:spPr>
          <a:xfrm>
            <a:off x="35496" y="1203598"/>
            <a:ext cx="9106099" cy="3096344"/>
          </a:xfrm>
          <a:prstGeom prst="rect">
            <a:avLst/>
          </a:prstGeom>
        </p:spPr>
      </p:pic>
      <p:sp>
        <p:nvSpPr>
          <p:cNvPr id="4" name="Espace réservé du texte 1">
            <a:extLst>
              <a:ext uri="{FF2B5EF4-FFF2-40B4-BE49-F238E27FC236}">
                <a16:creationId xmlns:a16="http://schemas.microsoft.com/office/drawing/2014/main" id="{3DCAC2CF-3FCB-498F-AC88-FF9B5D597B69}"/>
              </a:ext>
            </a:extLst>
          </p:cNvPr>
          <p:cNvSpPr>
            <a:spLocks noGrp="1"/>
          </p:cNvSpPr>
          <p:nvPr>
            <p:ph type="body" sz="quarter" idx="10"/>
          </p:nvPr>
        </p:nvSpPr>
        <p:spPr>
          <a:xfrm>
            <a:off x="323850" y="123825"/>
            <a:ext cx="7343775" cy="576263"/>
          </a:xfrm>
        </p:spPr>
        <p:txBody>
          <a:bodyPr/>
          <a:lstStyle/>
          <a:p>
            <a:r>
              <a:rPr lang="en-US" sz="3200" dirty="0" err="1"/>
              <a:t>Metaanalysis</a:t>
            </a:r>
            <a:r>
              <a:rPr lang="en-US" sz="3200" dirty="0"/>
              <a:t> </a:t>
            </a:r>
            <a:br>
              <a:rPr lang="en-US" sz="3200" dirty="0"/>
            </a:br>
            <a:r>
              <a:rPr lang="en-US" sz="2000" b="1" dirty="0">
                <a:solidFill>
                  <a:schemeClr val="accent1"/>
                </a:solidFill>
              </a:rPr>
              <a:t>Stroke</a:t>
            </a:r>
            <a:endParaRPr lang="fr-FR" dirty="0">
              <a:solidFill>
                <a:schemeClr val="accent1"/>
              </a:solidFill>
            </a:endParaRPr>
          </a:p>
        </p:txBody>
      </p:sp>
      <p:sp>
        <p:nvSpPr>
          <p:cNvPr id="5" name="ZoneTexte 4">
            <a:extLst>
              <a:ext uri="{FF2B5EF4-FFF2-40B4-BE49-F238E27FC236}">
                <a16:creationId xmlns:a16="http://schemas.microsoft.com/office/drawing/2014/main" id="{3140CFCA-2DEC-4F9D-8505-54824D33FD0B}"/>
              </a:ext>
            </a:extLst>
          </p:cNvPr>
          <p:cNvSpPr txBox="1"/>
          <p:nvPr/>
        </p:nvSpPr>
        <p:spPr>
          <a:xfrm>
            <a:off x="35496" y="4911953"/>
            <a:ext cx="5112568" cy="215444"/>
          </a:xfrm>
          <a:prstGeom prst="rect">
            <a:avLst/>
          </a:prstGeom>
          <a:noFill/>
        </p:spPr>
        <p:txBody>
          <a:bodyPr wrap="square">
            <a:spAutoFit/>
          </a:bodyPr>
          <a:lstStyle/>
          <a:p>
            <a:r>
              <a:rPr lang="en-US" sz="800" i="1" dirty="0"/>
              <a:t>Sattar N et al. Lancet Diabetes Endocrinol. 2021</a:t>
            </a:r>
            <a:endParaRPr lang="en-GB" sz="800" i="1" dirty="0"/>
          </a:p>
        </p:txBody>
      </p:sp>
    </p:spTree>
    <p:extLst>
      <p:ext uri="{BB962C8B-B14F-4D97-AF65-F5344CB8AC3E}">
        <p14:creationId xmlns:p14="http://schemas.microsoft.com/office/powerpoint/2010/main" val="3608775217"/>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9E6AB96-A291-4649-98E2-F82C6E759315}"/>
              </a:ext>
            </a:extLst>
          </p:cNvPr>
          <p:cNvSpPr>
            <a:spLocks noGrp="1"/>
          </p:cNvSpPr>
          <p:nvPr>
            <p:ph type="body" sz="quarter" idx="10"/>
          </p:nvPr>
        </p:nvSpPr>
        <p:spPr/>
        <p:txBody>
          <a:bodyPr/>
          <a:lstStyle/>
          <a:p>
            <a:r>
              <a:rPr lang="en-US" sz="2400" dirty="0" err="1"/>
              <a:t>Metaanalysis</a:t>
            </a:r>
            <a:r>
              <a:rPr lang="en-US" sz="2400" dirty="0"/>
              <a:t> </a:t>
            </a:r>
          </a:p>
          <a:p>
            <a:r>
              <a:rPr lang="fr-FR" sz="2000" b="1" dirty="0" err="1">
                <a:solidFill>
                  <a:schemeClr val="accent1"/>
                </a:solidFill>
              </a:rPr>
              <a:t>Renal</a:t>
            </a:r>
            <a:r>
              <a:rPr lang="fr-FR" sz="2000" b="1" dirty="0">
                <a:solidFill>
                  <a:schemeClr val="accent1"/>
                </a:solidFill>
              </a:rPr>
              <a:t> </a:t>
            </a:r>
            <a:r>
              <a:rPr lang="fr-FR" sz="2000" b="1" dirty="0" err="1">
                <a:solidFill>
                  <a:schemeClr val="accent1"/>
                </a:solidFill>
              </a:rPr>
              <a:t>endpoint</a:t>
            </a:r>
            <a:endParaRPr lang="fr-FR" sz="2000" b="1" dirty="0">
              <a:solidFill>
                <a:schemeClr val="accent1"/>
              </a:solidFill>
            </a:endParaRPr>
          </a:p>
        </p:txBody>
      </p:sp>
      <p:pic>
        <p:nvPicPr>
          <p:cNvPr id="3" name="Image 2">
            <a:extLst>
              <a:ext uri="{FF2B5EF4-FFF2-40B4-BE49-F238E27FC236}">
                <a16:creationId xmlns:a16="http://schemas.microsoft.com/office/drawing/2014/main" id="{1B11049D-995C-4BDA-81D6-E8BFF4C93262}"/>
              </a:ext>
            </a:extLst>
          </p:cNvPr>
          <p:cNvPicPr>
            <a:picLocks noChangeAspect="1"/>
          </p:cNvPicPr>
          <p:nvPr/>
        </p:nvPicPr>
        <p:blipFill>
          <a:blip r:embed="rId2"/>
          <a:stretch>
            <a:fillRect/>
          </a:stretch>
        </p:blipFill>
        <p:spPr>
          <a:xfrm>
            <a:off x="0" y="1220583"/>
            <a:ext cx="9144000" cy="2702333"/>
          </a:xfrm>
          <a:prstGeom prst="rect">
            <a:avLst/>
          </a:prstGeom>
        </p:spPr>
      </p:pic>
      <p:sp>
        <p:nvSpPr>
          <p:cNvPr id="4" name="ZoneTexte 3">
            <a:extLst>
              <a:ext uri="{FF2B5EF4-FFF2-40B4-BE49-F238E27FC236}">
                <a16:creationId xmlns:a16="http://schemas.microsoft.com/office/drawing/2014/main" id="{9150EACE-BDD4-43A5-8267-DD2BE17283E5}"/>
              </a:ext>
            </a:extLst>
          </p:cNvPr>
          <p:cNvSpPr txBox="1"/>
          <p:nvPr/>
        </p:nvSpPr>
        <p:spPr>
          <a:xfrm>
            <a:off x="0" y="4912300"/>
            <a:ext cx="5112568" cy="215444"/>
          </a:xfrm>
          <a:prstGeom prst="rect">
            <a:avLst/>
          </a:prstGeom>
          <a:noFill/>
        </p:spPr>
        <p:txBody>
          <a:bodyPr wrap="square">
            <a:spAutoFit/>
          </a:bodyPr>
          <a:lstStyle/>
          <a:p>
            <a:r>
              <a:rPr lang="en-US" sz="800" i="1" dirty="0"/>
              <a:t>Sattar N et al. Lancet Diabetes Endocrinol. 2021</a:t>
            </a:r>
            <a:endParaRPr lang="en-GB" sz="800" i="1" dirty="0"/>
          </a:p>
        </p:txBody>
      </p:sp>
    </p:spTree>
    <p:extLst>
      <p:ext uri="{BB962C8B-B14F-4D97-AF65-F5344CB8AC3E}">
        <p14:creationId xmlns:p14="http://schemas.microsoft.com/office/powerpoint/2010/main" val="4118914627"/>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C5C38A6-CB7B-4FB3-9D2A-4DD822288C26}"/>
              </a:ext>
            </a:extLst>
          </p:cNvPr>
          <p:cNvSpPr>
            <a:spLocks noGrp="1"/>
          </p:cNvSpPr>
          <p:nvPr>
            <p:ph type="body" sz="quarter" idx="10"/>
          </p:nvPr>
        </p:nvSpPr>
        <p:spPr/>
        <p:txBody>
          <a:bodyPr/>
          <a:lstStyle/>
          <a:p>
            <a:r>
              <a:rPr lang="fr-FR" dirty="0"/>
              <a:t>AMPLITUDE O</a:t>
            </a:r>
          </a:p>
        </p:txBody>
      </p:sp>
      <p:pic>
        <p:nvPicPr>
          <p:cNvPr id="74" name="Image 73">
            <a:extLst>
              <a:ext uri="{FF2B5EF4-FFF2-40B4-BE49-F238E27FC236}">
                <a16:creationId xmlns:a16="http://schemas.microsoft.com/office/drawing/2014/main" id="{334E66C4-3411-47CF-9FAD-7401FDFB6FFF}"/>
              </a:ext>
            </a:extLst>
          </p:cNvPr>
          <p:cNvPicPr>
            <a:picLocks noChangeAspect="1"/>
          </p:cNvPicPr>
          <p:nvPr/>
        </p:nvPicPr>
        <p:blipFill>
          <a:blip r:embed="rId2"/>
          <a:stretch>
            <a:fillRect/>
          </a:stretch>
        </p:blipFill>
        <p:spPr>
          <a:xfrm>
            <a:off x="-180528" y="1707654"/>
            <a:ext cx="4729242" cy="3096344"/>
          </a:xfrm>
          <a:prstGeom prst="rect">
            <a:avLst/>
          </a:prstGeom>
        </p:spPr>
      </p:pic>
      <p:sp>
        <p:nvSpPr>
          <p:cNvPr id="75" name="ZoneTexte 74">
            <a:extLst>
              <a:ext uri="{FF2B5EF4-FFF2-40B4-BE49-F238E27FC236}">
                <a16:creationId xmlns:a16="http://schemas.microsoft.com/office/drawing/2014/main" id="{53D289DE-4967-434E-AAF6-7C694D2F29AA}"/>
              </a:ext>
            </a:extLst>
          </p:cNvPr>
          <p:cNvSpPr txBox="1"/>
          <p:nvPr/>
        </p:nvSpPr>
        <p:spPr>
          <a:xfrm>
            <a:off x="1115616" y="1188789"/>
            <a:ext cx="2154757" cy="461665"/>
          </a:xfrm>
          <a:prstGeom prst="rect">
            <a:avLst/>
          </a:prstGeom>
          <a:noFill/>
        </p:spPr>
        <p:txBody>
          <a:bodyPr wrap="none" rtlCol="0">
            <a:spAutoFit/>
          </a:bodyPr>
          <a:lstStyle/>
          <a:p>
            <a:r>
              <a:rPr lang="fr-FR" sz="2400" dirty="0">
                <a:ln w="0"/>
                <a:effectLst>
                  <a:outerShdw blurRad="38100" dist="19050" dir="2700000" algn="tl" rotWithShape="0">
                    <a:schemeClr val="dk1">
                      <a:alpha val="40000"/>
                    </a:schemeClr>
                  </a:outerShdw>
                </a:effectLst>
              </a:rPr>
              <a:t>MACE (1° EP)</a:t>
            </a:r>
          </a:p>
        </p:txBody>
      </p:sp>
      <p:pic>
        <p:nvPicPr>
          <p:cNvPr id="76" name="Image 75">
            <a:extLst>
              <a:ext uri="{FF2B5EF4-FFF2-40B4-BE49-F238E27FC236}">
                <a16:creationId xmlns:a16="http://schemas.microsoft.com/office/drawing/2014/main" id="{8D46D3C4-16FB-4D35-8333-B881E36B0344}"/>
              </a:ext>
            </a:extLst>
          </p:cNvPr>
          <p:cNvPicPr>
            <a:picLocks noChangeAspect="1"/>
          </p:cNvPicPr>
          <p:nvPr/>
        </p:nvPicPr>
        <p:blipFill>
          <a:blip r:embed="rId3"/>
          <a:stretch>
            <a:fillRect/>
          </a:stretch>
        </p:blipFill>
        <p:spPr>
          <a:xfrm>
            <a:off x="4083673" y="2139702"/>
            <a:ext cx="5060327" cy="2016224"/>
          </a:xfrm>
          <a:prstGeom prst="rect">
            <a:avLst/>
          </a:prstGeom>
        </p:spPr>
      </p:pic>
      <p:sp>
        <p:nvSpPr>
          <p:cNvPr id="77" name="ZoneTexte 76">
            <a:extLst>
              <a:ext uri="{FF2B5EF4-FFF2-40B4-BE49-F238E27FC236}">
                <a16:creationId xmlns:a16="http://schemas.microsoft.com/office/drawing/2014/main" id="{6F727CE0-7F0A-4C57-A40C-C4922FE60D64}"/>
              </a:ext>
            </a:extLst>
          </p:cNvPr>
          <p:cNvSpPr txBox="1"/>
          <p:nvPr/>
        </p:nvSpPr>
        <p:spPr>
          <a:xfrm>
            <a:off x="5364088" y="1188788"/>
            <a:ext cx="2307042" cy="461665"/>
          </a:xfrm>
          <a:prstGeom prst="rect">
            <a:avLst/>
          </a:prstGeom>
          <a:noFill/>
        </p:spPr>
        <p:txBody>
          <a:bodyPr wrap="none" rtlCol="0">
            <a:spAutoFit/>
          </a:bodyPr>
          <a:lstStyle/>
          <a:p>
            <a:r>
              <a:rPr lang="fr-FR" sz="2400" dirty="0">
                <a:ln w="0"/>
                <a:solidFill>
                  <a:schemeClr val="accent1"/>
                </a:solidFill>
                <a:effectLst>
                  <a:outerShdw blurRad="38100" dist="25400" dir="5400000" algn="ctr" rotWithShape="0">
                    <a:srgbClr val="6E747A">
                      <a:alpha val="43000"/>
                    </a:srgbClr>
                  </a:outerShdw>
                </a:effectLst>
              </a:rPr>
              <a:t>Adverse </a:t>
            </a:r>
            <a:r>
              <a:rPr lang="fr-FR" sz="2400" dirty="0" err="1">
                <a:ln w="0"/>
                <a:solidFill>
                  <a:schemeClr val="accent1"/>
                </a:solidFill>
                <a:effectLst>
                  <a:outerShdw blurRad="38100" dist="25400" dir="5400000" algn="ctr" rotWithShape="0">
                    <a:srgbClr val="6E747A">
                      <a:alpha val="43000"/>
                    </a:srgbClr>
                  </a:outerShdw>
                </a:effectLst>
              </a:rPr>
              <a:t>events</a:t>
            </a:r>
            <a:endParaRPr lang="fr-FR" sz="2400" dirty="0">
              <a:ln w="0"/>
              <a:solidFill>
                <a:schemeClr val="accent1"/>
              </a:solidFill>
              <a:effectLst>
                <a:outerShdw blurRad="38100" dist="25400" dir="5400000" algn="ctr" rotWithShape="0">
                  <a:srgbClr val="6E747A">
                    <a:alpha val="43000"/>
                  </a:srgbClr>
                </a:outerShdw>
              </a:effectLst>
            </a:endParaRPr>
          </a:p>
        </p:txBody>
      </p:sp>
      <p:sp>
        <p:nvSpPr>
          <p:cNvPr id="78" name="ZoneTexte 77">
            <a:extLst>
              <a:ext uri="{FF2B5EF4-FFF2-40B4-BE49-F238E27FC236}">
                <a16:creationId xmlns:a16="http://schemas.microsoft.com/office/drawing/2014/main" id="{04A4AB99-27FB-4AE1-A2B8-5AAAFEF901A2}"/>
              </a:ext>
            </a:extLst>
          </p:cNvPr>
          <p:cNvSpPr txBox="1"/>
          <p:nvPr/>
        </p:nvSpPr>
        <p:spPr>
          <a:xfrm>
            <a:off x="107504" y="4861198"/>
            <a:ext cx="2434174" cy="246221"/>
          </a:xfrm>
          <a:prstGeom prst="rect">
            <a:avLst/>
          </a:prstGeom>
          <a:noFill/>
        </p:spPr>
        <p:txBody>
          <a:bodyPr wrap="square">
            <a:spAutoFit/>
          </a:bodyPr>
          <a:lstStyle/>
          <a:p>
            <a:r>
              <a:rPr lang="en-GB" sz="1000" i="1" dirty="0"/>
              <a:t>Gerstein HC et al. N </a:t>
            </a:r>
            <a:r>
              <a:rPr lang="en-GB" sz="1000" i="1" dirty="0" err="1"/>
              <a:t>Engl</a:t>
            </a:r>
            <a:r>
              <a:rPr lang="en-GB" sz="1000" i="1" dirty="0"/>
              <a:t> J Med. 2021</a:t>
            </a:r>
            <a:endParaRPr lang="fr-FR" sz="1000" i="1" dirty="0"/>
          </a:p>
        </p:txBody>
      </p:sp>
    </p:spTree>
    <p:extLst>
      <p:ext uri="{BB962C8B-B14F-4D97-AF65-F5344CB8AC3E}">
        <p14:creationId xmlns:p14="http://schemas.microsoft.com/office/powerpoint/2010/main" val="2835915596"/>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3EC77E2-A287-4F12-9C14-5173C58A267D}"/>
              </a:ext>
            </a:extLst>
          </p:cNvPr>
          <p:cNvSpPr>
            <a:spLocks noGrp="1"/>
          </p:cNvSpPr>
          <p:nvPr>
            <p:ph type="body" sz="quarter" idx="10"/>
          </p:nvPr>
        </p:nvSpPr>
        <p:spPr/>
        <p:txBody>
          <a:bodyPr/>
          <a:lstStyle/>
          <a:p>
            <a:r>
              <a:rPr lang="fr-FR" sz="2800" dirty="0"/>
              <a:t>AMPLITUDE O, </a:t>
            </a:r>
            <a:r>
              <a:rPr lang="fr-FR" sz="2800" dirty="0" err="1"/>
              <a:t>prespecified</a:t>
            </a:r>
            <a:r>
              <a:rPr lang="fr-FR" sz="2800" dirty="0"/>
              <a:t> </a:t>
            </a:r>
            <a:r>
              <a:rPr lang="fr-FR" sz="2800" dirty="0" err="1"/>
              <a:t>subgroups</a:t>
            </a:r>
            <a:endParaRPr lang="fr-FR" sz="2800" dirty="0"/>
          </a:p>
        </p:txBody>
      </p:sp>
      <p:pic>
        <p:nvPicPr>
          <p:cNvPr id="3" name="Image 2">
            <a:extLst>
              <a:ext uri="{FF2B5EF4-FFF2-40B4-BE49-F238E27FC236}">
                <a16:creationId xmlns:a16="http://schemas.microsoft.com/office/drawing/2014/main" id="{A5666E6E-EA42-49C6-A01A-F99A9F946A2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5820" y="1347614"/>
            <a:ext cx="9144000" cy="3184300"/>
          </a:xfrm>
          <a:prstGeom prst="rect">
            <a:avLst/>
          </a:prstGeom>
        </p:spPr>
      </p:pic>
      <p:sp>
        <p:nvSpPr>
          <p:cNvPr id="4" name="Rectangle 3">
            <a:extLst>
              <a:ext uri="{FF2B5EF4-FFF2-40B4-BE49-F238E27FC236}">
                <a16:creationId xmlns:a16="http://schemas.microsoft.com/office/drawing/2014/main" id="{D7E21697-9375-438F-AAB6-AF5ECF6BAF79}"/>
              </a:ext>
            </a:extLst>
          </p:cNvPr>
          <p:cNvSpPr/>
          <p:nvPr/>
        </p:nvSpPr>
        <p:spPr>
          <a:xfrm>
            <a:off x="-5820" y="2715766"/>
            <a:ext cx="4865852"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F0825659-7FE8-4582-AA11-D57E9A334414}"/>
              </a:ext>
            </a:extLst>
          </p:cNvPr>
          <p:cNvSpPr txBox="1"/>
          <p:nvPr/>
        </p:nvSpPr>
        <p:spPr>
          <a:xfrm>
            <a:off x="0" y="4833726"/>
            <a:ext cx="2995238" cy="246221"/>
          </a:xfrm>
          <a:prstGeom prst="rect">
            <a:avLst/>
          </a:prstGeom>
          <a:noFill/>
        </p:spPr>
        <p:txBody>
          <a:bodyPr wrap="square">
            <a:spAutoFit/>
          </a:bodyPr>
          <a:lstStyle/>
          <a:p>
            <a:r>
              <a:rPr lang="en-GB" sz="1000" i="1" dirty="0"/>
              <a:t>Gerstein HC et al. N </a:t>
            </a:r>
            <a:r>
              <a:rPr lang="en-GB" sz="1000" i="1" dirty="0" err="1"/>
              <a:t>Engl</a:t>
            </a:r>
            <a:r>
              <a:rPr lang="en-GB" sz="1000" i="1" dirty="0"/>
              <a:t> J Med. 2021</a:t>
            </a:r>
            <a:endParaRPr lang="fr-FR" sz="1000" i="1" dirty="0"/>
          </a:p>
        </p:txBody>
      </p:sp>
    </p:spTree>
    <p:extLst>
      <p:ext uri="{BB962C8B-B14F-4D97-AF65-F5344CB8AC3E}">
        <p14:creationId xmlns:p14="http://schemas.microsoft.com/office/powerpoint/2010/main" val="3651843350"/>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1BB933B7-85C2-3740-B22A-3E817F6A1611}"/>
              </a:ext>
            </a:extLst>
          </p:cNvPr>
          <p:cNvSpPr>
            <a:spLocks noGrp="1"/>
          </p:cNvSpPr>
          <p:nvPr>
            <p:ph type="body" sz="quarter" idx="10"/>
          </p:nvPr>
        </p:nvSpPr>
        <p:spPr>
          <a:xfrm>
            <a:off x="3419872" y="2283718"/>
            <a:ext cx="5616624" cy="576064"/>
          </a:xfrm>
        </p:spPr>
        <p:txBody>
          <a:bodyPr/>
          <a:lstStyle/>
          <a:p>
            <a:r>
              <a:rPr lang="en-GB" altLang="nl-NL" sz="2800" b="1" dirty="0"/>
              <a:t>interpretation</a:t>
            </a:r>
            <a:endParaRPr lang="en-GB" altLang="nl-NL" sz="2800" dirty="0"/>
          </a:p>
        </p:txBody>
      </p:sp>
      <p:pic>
        <p:nvPicPr>
          <p:cNvPr id="3" name="Graphique 2" descr="Tête avec engrenages">
            <a:extLst>
              <a:ext uri="{FF2B5EF4-FFF2-40B4-BE49-F238E27FC236}">
                <a16:creationId xmlns:a16="http://schemas.microsoft.com/office/drawing/2014/main" id="{14F91806-1BD5-4469-BF82-A9882DB3B4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3648" y="1995686"/>
            <a:ext cx="1152128" cy="1152128"/>
          </a:xfrm>
          <a:prstGeom prst="rect">
            <a:avLst/>
          </a:prstGeom>
        </p:spPr>
      </p:pic>
    </p:spTree>
    <p:extLst>
      <p:ext uri="{BB962C8B-B14F-4D97-AF65-F5344CB8AC3E}">
        <p14:creationId xmlns:p14="http://schemas.microsoft.com/office/powerpoint/2010/main" val="1805943855"/>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336B0054-4439-4320-B9D0-86AEB66DF2BE}"/>
              </a:ext>
            </a:extLst>
          </p:cNvPr>
          <p:cNvSpPr>
            <a:spLocks noGrp="1"/>
          </p:cNvSpPr>
          <p:nvPr>
            <p:ph type="title"/>
          </p:nvPr>
        </p:nvSpPr>
        <p:spPr/>
        <p:txBody>
          <a:bodyPr/>
          <a:lstStyle/>
          <a:p>
            <a:endParaRPr lang="da-DK" dirty="0"/>
          </a:p>
        </p:txBody>
      </p:sp>
      <p:sp>
        <p:nvSpPr>
          <p:cNvPr id="13" name="Text Placeholder 12">
            <a:extLst>
              <a:ext uri="{FF2B5EF4-FFF2-40B4-BE49-F238E27FC236}">
                <a16:creationId xmlns:a16="http://schemas.microsoft.com/office/drawing/2014/main" id="{411C2DAF-14F5-487D-AB00-FD45525D79A3}"/>
              </a:ext>
            </a:extLst>
          </p:cNvPr>
          <p:cNvSpPr>
            <a:spLocks noGrp="1"/>
          </p:cNvSpPr>
          <p:nvPr>
            <p:ph type="body" sz="quarter" idx="13"/>
          </p:nvPr>
        </p:nvSpPr>
        <p:spPr>
          <a:xfrm>
            <a:off x="486001" y="4726948"/>
            <a:ext cx="8171999" cy="243000"/>
          </a:xfrm>
        </p:spPr>
        <p:txBody>
          <a:bodyPr/>
          <a:lstStyle/>
          <a:p>
            <a:r>
              <a:rPr lang="en-US" dirty="0"/>
              <a:t>ASCVD, Atherosclerotic cardiovascular disease; CKD, Chronic kidney disease; </a:t>
            </a:r>
            <a:r>
              <a:rPr lang="en-GB" dirty="0"/>
              <a:t>CV, cardiovascular; CVD, cardiovascular disease; DM, diabetes mellitus; ESC, European Society of Cardiology; HF, Heart failure; GLP-1 RA- Glucagon-like peptide-1 receptor agonists; SGLT-2- Sodium-glucose Cotransporter-2; T2D, type 2 diabetes</a:t>
            </a:r>
          </a:p>
          <a:p>
            <a:r>
              <a:rPr lang="en-GB" dirty="0"/>
              <a:t>1. </a:t>
            </a:r>
            <a:r>
              <a:rPr lang="en-GB" dirty="0" err="1"/>
              <a:t>Ryden</a:t>
            </a:r>
            <a:r>
              <a:rPr lang="en-GB" dirty="0"/>
              <a:t> L et al. Eur Heart J 2013;34:3035‒3087; 2.  </a:t>
            </a:r>
            <a:r>
              <a:rPr lang="en-GB" dirty="0" err="1"/>
              <a:t>Visseren</a:t>
            </a:r>
            <a:r>
              <a:rPr lang="en-GB" dirty="0"/>
              <a:t> FLJ et al. Eur Heart J. 2021 Aug 30:ehab484. </a:t>
            </a:r>
            <a:r>
              <a:rPr lang="en-GB" dirty="0" err="1"/>
              <a:t>doi</a:t>
            </a:r>
            <a:r>
              <a:rPr lang="en-GB" dirty="0"/>
              <a:t>: 10.1093/</a:t>
            </a:r>
            <a:r>
              <a:rPr lang="en-GB" dirty="0" err="1"/>
              <a:t>eurheartj</a:t>
            </a:r>
            <a:r>
              <a:rPr lang="en-GB" dirty="0"/>
              <a:t>/ehab484</a:t>
            </a:r>
          </a:p>
        </p:txBody>
      </p:sp>
      <p:sp>
        <p:nvSpPr>
          <p:cNvPr id="3" name="Rectangle 2">
            <a:extLst>
              <a:ext uri="{FF2B5EF4-FFF2-40B4-BE49-F238E27FC236}">
                <a16:creationId xmlns:a16="http://schemas.microsoft.com/office/drawing/2014/main" id="{C724D346-F093-4611-90CA-71B4DCE10F81}"/>
              </a:ext>
            </a:extLst>
          </p:cNvPr>
          <p:cNvSpPr/>
          <p:nvPr/>
        </p:nvSpPr>
        <p:spPr>
          <a:xfrm>
            <a:off x="2286000" y="802035"/>
            <a:ext cx="4572000" cy="300082"/>
          </a:xfrm>
          <a:prstGeom prst="rect">
            <a:avLst/>
          </a:prstGeom>
        </p:spPr>
        <p:txBody>
          <a:bodyPr>
            <a:spAutoFit/>
          </a:bodyPr>
          <a:lstStyle/>
          <a:p>
            <a:pPr defTabSz="685783">
              <a:defRPr/>
            </a:pPr>
            <a:endParaRPr lang="en-GB" sz="1350" dirty="0">
              <a:solidFill>
                <a:srgbClr val="001965"/>
              </a:solidFill>
              <a:latin typeface="Verdana"/>
            </a:endParaRPr>
          </a:p>
        </p:txBody>
      </p:sp>
      <p:sp>
        <p:nvSpPr>
          <p:cNvPr id="24" name="Rectangle 23">
            <a:extLst>
              <a:ext uri="{FF2B5EF4-FFF2-40B4-BE49-F238E27FC236}">
                <a16:creationId xmlns:a16="http://schemas.microsoft.com/office/drawing/2014/main" id="{824BA087-C68E-4936-A829-3AC5A631475C}"/>
              </a:ext>
            </a:extLst>
          </p:cNvPr>
          <p:cNvSpPr/>
          <p:nvPr/>
        </p:nvSpPr>
        <p:spPr>
          <a:xfrm>
            <a:off x="0" y="1469757"/>
            <a:ext cx="9144000" cy="396776"/>
          </a:xfrm>
          <a:prstGeom prst="rect">
            <a:avLst/>
          </a:prstGeom>
          <a:solidFill>
            <a:srgbClr val="00196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
              <a:defRPr/>
            </a:pPr>
            <a:r>
              <a:rPr lang="en-GB" sz="1350" b="1" dirty="0">
                <a:solidFill>
                  <a:srgbClr val="FFFFFF"/>
                </a:solidFill>
                <a:latin typeface="+mj-lt"/>
              </a:rPr>
              <a:t>Glucose-lowering treatment</a:t>
            </a:r>
          </a:p>
        </p:txBody>
      </p:sp>
      <p:grpSp>
        <p:nvGrpSpPr>
          <p:cNvPr id="55" name="Group 54">
            <a:extLst>
              <a:ext uri="{FF2B5EF4-FFF2-40B4-BE49-F238E27FC236}">
                <a16:creationId xmlns:a16="http://schemas.microsoft.com/office/drawing/2014/main" id="{C738DF99-5846-4B86-AA9B-F8F38B7F0F11}"/>
              </a:ext>
            </a:extLst>
          </p:cNvPr>
          <p:cNvGrpSpPr>
            <a:grpSpLocks noChangeAspect="1"/>
          </p:cNvGrpSpPr>
          <p:nvPr/>
        </p:nvGrpSpPr>
        <p:grpSpPr>
          <a:xfrm rot="10800000">
            <a:off x="4707051" y="3607405"/>
            <a:ext cx="260524" cy="761527"/>
            <a:chOff x="3355258" y="1784555"/>
            <a:chExt cx="383458" cy="1120878"/>
          </a:xfrm>
        </p:grpSpPr>
        <p:sp>
          <p:nvSpPr>
            <p:cNvPr id="56" name="Rectangle: Rounded Corners 55">
              <a:extLst>
                <a:ext uri="{FF2B5EF4-FFF2-40B4-BE49-F238E27FC236}">
                  <a16:creationId xmlns:a16="http://schemas.microsoft.com/office/drawing/2014/main" id="{AB707E58-8B5A-425C-A27D-0FEE5653EBB4}"/>
                </a:ext>
              </a:extLst>
            </p:cNvPr>
            <p:cNvSpPr/>
            <p:nvPr/>
          </p:nvSpPr>
          <p:spPr>
            <a:xfrm>
              <a:off x="3355258" y="1784555"/>
              <a:ext cx="383458" cy="1120878"/>
            </a:xfrm>
            <a:prstGeom prst="roundRect">
              <a:avLst/>
            </a:prstGeom>
            <a:solidFill>
              <a:srgbClr val="E9EBE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latinLnBrk="0">
                <a:defRPr/>
              </a:pPr>
              <a:endParaRPr lang="en-GB" sz="1350" dirty="0">
                <a:solidFill>
                  <a:srgbClr val="FFFFFF"/>
                </a:solidFill>
                <a:latin typeface="+mj-lt"/>
              </a:endParaRPr>
            </a:p>
          </p:txBody>
        </p:sp>
        <p:sp>
          <p:nvSpPr>
            <p:cNvPr id="57" name="Oval 56">
              <a:extLst>
                <a:ext uri="{FF2B5EF4-FFF2-40B4-BE49-F238E27FC236}">
                  <a16:creationId xmlns:a16="http://schemas.microsoft.com/office/drawing/2014/main" id="{29DDC396-71BB-423A-B50E-44E643F6CAE4}"/>
                </a:ext>
              </a:extLst>
            </p:cNvPr>
            <p:cNvSpPr>
              <a:spLocks noChangeAspect="1"/>
            </p:cNvSpPr>
            <p:nvPr/>
          </p:nvSpPr>
          <p:spPr>
            <a:xfrm>
              <a:off x="3414252" y="1828799"/>
              <a:ext cx="265471" cy="266400"/>
            </a:xfrm>
            <a:prstGeom prst="ellipse">
              <a:avLst/>
            </a:prstGeom>
            <a:solidFill>
              <a:srgbClr val="939AA7"/>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latinLnBrk="0">
                <a:defRPr/>
              </a:pPr>
              <a:endParaRPr lang="en-GB" sz="1350">
                <a:solidFill>
                  <a:srgbClr val="FFFFFF"/>
                </a:solidFill>
                <a:latin typeface="+mj-lt"/>
              </a:endParaRPr>
            </a:p>
          </p:txBody>
        </p:sp>
        <p:sp>
          <p:nvSpPr>
            <p:cNvPr id="58" name="Oval 57">
              <a:extLst>
                <a:ext uri="{FF2B5EF4-FFF2-40B4-BE49-F238E27FC236}">
                  <a16:creationId xmlns:a16="http://schemas.microsoft.com/office/drawing/2014/main" id="{1140A14B-7498-46E4-B070-F2EF09A631F4}"/>
                </a:ext>
              </a:extLst>
            </p:cNvPr>
            <p:cNvSpPr>
              <a:spLocks noChangeAspect="1"/>
            </p:cNvSpPr>
            <p:nvPr/>
          </p:nvSpPr>
          <p:spPr>
            <a:xfrm>
              <a:off x="3414252" y="2206112"/>
              <a:ext cx="265471" cy="266400"/>
            </a:xfrm>
            <a:prstGeom prst="ellipse">
              <a:avLst/>
            </a:prstGeom>
            <a:solidFill>
              <a:srgbClr val="939AA7"/>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latinLnBrk="0">
                <a:defRPr/>
              </a:pPr>
              <a:endParaRPr lang="en-GB" sz="1350">
                <a:solidFill>
                  <a:srgbClr val="FFFFFF"/>
                </a:solidFill>
                <a:latin typeface="+mj-lt"/>
              </a:endParaRPr>
            </a:p>
          </p:txBody>
        </p:sp>
        <p:sp>
          <p:nvSpPr>
            <p:cNvPr id="59" name="Oval 58">
              <a:extLst>
                <a:ext uri="{FF2B5EF4-FFF2-40B4-BE49-F238E27FC236}">
                  <a16:creationId xmlns:a16="http://schemas.microsoft.com/office/drawing/2014/main" id="{ACFD9B18-6F16-470A-BD9C-8B00F822D412}"/>
                </a:ext>
              </a:extLst>
            </p:cNvPr>
            <p:cNvSpPr>
              <a:spLocks noChangeAspect="1"/>
            </p:cNvSpPr>
            <p:nvPr/>
          </p:nvSpPr>
          <p:spPr>
            <a:xfrm>
              <a:off x="3414252" y="2584866"/>
              <a:ext cx="265471" cy="266400"/>
            </a:xfrm>
            <a:prstGeom prst="ellipse">
              <a:avLst/>
            </a:prstGeom>
            <a:solidFill>
              <a:srgbClr val="3F9C35"/>
            </a:solidFill>
            <a:ln w="9525">
              <a:solidFill>
                <a:schemeClr val="bg1"/>
              </a:solidFill>
            </a:ln>
            <a:effectLst>
              <a:outerShdw blurRad="63500" sx="116000" sy="116000" algn="ctr" rotWithShape="0">
                <a:srgbClr val="93CF8D">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latinLnBrk="0">
                <a:defRPr/>
              </a:pPr>
              <a:endParaRPr lang="en-GB" sz="1350" dirty="0">
                <a:solidFill>
                  <a:srgbClr val="FFFFFF"/>
                </a:solidFill>
                <a:latin typeface="+mj-lt"/>
              </a:endParaRPr>
            </a:p>
          </p:txBody>
        </p:sp>
      </p:grpSp>
      <p:grpSp>
        <p:nvGrpSpPr>
          <p:cNvPr id="36" name="Group 35">
            <a:extLst>
              <a:ext uri="{FF2B5EF4-FFF2-40B4-BE49-F238E27FC236}">
                <a16:creationId xmlns:a16="http://schemas.microsoft.com/office/drawing/2014/main" id="{9B25E790-1213-4BFA-8A15-FB01E399D765}"/>
              </a:ext>
            </a:extLst>
          </p:cNvPr>
          <p:cNvGrpSpPr>
            <a:grpSpLocks noChangeAspect="1"/>
          </p:cNvGrpSpPr>
          <p:nvPr/>
        </p:nvGrpSpPr>
        <p:grpSpPr>
          <a:xfrm>
            <a:off x="509561" y="2244862"/>
            <a:ext cx="260524" cy="761527"/>
            <a:chOff x="3355258" y="1784555"/>
            <a:chExt cx="383458" cy="1120878"/>
          </a:xfrm>
        </p:grpSpPr>
        <p:sp>
          <p:nvSpPr>
            <p:cNvPr id="37" name="Rectangle: Rounded Corners 36">
              <a:extLst>
                <a:ext uri="{FF2B5EF4-FFF2-40B4-BE49-F238E27FC236}">
                  <a16:creationId xmlns:a16="http://schemas.microsoft.com/office/drawing/2014/main" id="{06C73994-2038-4675-BA33-28F4F47F6B5B}"/>
                </a:ext>
              </a:extLst>
            </p:cNvPr>
            <p:cNvSpPr/>
            <p:nvPr/>
          </p:nvSpPr>
          <p:spPr>
            <a:xfrm>
              <a:off x="3355258" y="1784555"/>
              <a:ext cx="383458" cy="1120878"/>
            </a:xfrm>
            <a:prstGeom prst="roundRect">
              <a:avLst/>
            </a:prstGeom>
            <a:solidFill>
              <a:srgbClr val="E9EBE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GB" dirty="0">
                <a:solidFill>
                  <a:srgbClr val="FFFFFF"/>
                </a:solidFill>
                <a:latin typeface="+mj-lt"/>
              </a:endParaRPr>
            </a:p>
          </p:txBody>
        </p:sp>
        <p:sp>
          <p:nvSpPr>
            <p:cNvPr id="38" name="Oval 37">
              <a:extLst>
                <a:ext uri="{FF2B5EF4-FFF2-40B4-BE49-F238E27FC236}">
                  <a16:creationId xmlns:a16="http://schemas.microsoft.com/office/drawing/2014/main" id="{9A7139BB-5CA5-4C2C-983C-D4295316A109}"/>
                </a:ext>
              </a:extLst>
            </p:cNvPr>
            <p:cNvSpPr>
              <a:spLocks noChangeAspect="1"/>
            </p:cNvSpPr>
            <p:nvPr/>
          </p:nvSpPr>
          <p:spPr>
            <a:xfrm>
              <a:off x="3414252" y="1828799"/>
              <a:ext cx="265471" cy="266400"/>
            </a:xfrm>
            <a:prstGeom prst="ellipse">
              <a:avLst/>
            </a:prstGeom>
            <a:solidFill>
              <a:srgbClr val="939AA7"/>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GB">
                <a:solidFill>
                  <a:srgbClr val="FFFFFF"/>
                </a:solidFill>
                <a:latin typeface="+mj-lt"/>
              </a:endParaRPr>
            </a:p>
          </p:txBody>
        </p:sp>
        <p:sp>
          <p:nvSpPr>
            <p:cNvPr id="39" name="Oval 38">
              <a:extLst>
                <a:ext uri="{FF2B5EF4-FFF2-40B4-BE49-F238E27FC236}">
                  <a16:creationId xmlns:a16="http://schemas.microsoft.com/office/drawing/2014/main" id="{B53949C2-E722-4EC0-B1B0-C797C8505364}"/>
                </a:ext>
              </a:extLst>
            </p:cNvPr>
            <p:cNvSpPr>
              <a:spLocks noChangeAspect="1"/>
            </p:cNvSpPr>
            <p:nvPr/>
          </p:nvSpPr>
          <p:spPr>
            <a:xfrm>
              <a:off x="3409893" y="2573311"/>
              <a:ext cx="265471" cy="266400"/>
            </a:xfrm>
            <a:prstGeom prst="ellipse">
              <a:avLst/>
            </a:prstGeom>
            <a:solidFill>
              <a:srgbClr val="939AA7"/>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GB">
                <a:solidFill>
                  <a:srgbClr val="FFFFFF"/>
                </a:solidFill>
                <a:latin typeface="+mj-lt"/>
              </a:endParaRPr>
            </a:p>
          </p:txBody>
        </p:sp>
        <p:sp>
          <p:nvSpPr>
            <p:cNvPr id="40" name="Oval 39">
              <a:extLst>
                <a:ext uri="{FF2B5EF4-FFF2-40B4-BE49-F238E27FC236}">
                  <a16:creationId xmlns:a16="http://schemas.microsoft.com/office/drawing/2014/main" id="{73C5A74E-4598-4182-9F9A-7FBACE439702}"/>
                </a:ext>
              </a:extLst>
            </p:cNvPr>
            <p:cNvSpPr>
              <a:spLocks noChangeAspect="1"/>
            </p:cNvSpPr>
            <p:nvPr/>
          </p:nvSpPr>
          <p:spPr>
            <a:xfrm>
              <a:off x="3400998" y="2197933"/>
              <a:ext cx="265471" cy="266400"/>
            </a:xfrm>
            <a:prstGeom prst="ellipse">
              <a:avLst/>
            </a:prstGeom>
            <a:solidFill>
              <a:srgbClr val="EAAB00"/>
            </a:solidFill>
            <a:ln w="9525">
              <a:solidFill>
                <a:schemeClr val="bg1"/>
              </a:solidFill>
            </a:ln>
            <a:effectLst>
              <a:outerShdw blurRad="63500" sx="116000" sy="116000" algn="ctr" rotWithShape="0">
                <a:srgbClr val="EAAB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GB" dirty="0">
                <a:solidFill>
                  <a:srgbClr val="FFFFFF"/>
                </a:solidFill>
                <a:latin typeface="+mj-lt"/>
              </a:endParaRPr>
            </a:p>
          </p:txBody>
        </p:sp>
      </p:grpSp>
      <p:grpSp>
        <p:nvGrpSpPr>
          <p:cNvPr id="92" name="Group 91">
            <a:extLst>
              <a:ext uri="{FF2B5EF4-FFF2-40B4-BE49-F238E27FC236}">
                <a16:creationId xmlns:a16="http://schemas.microsoft.com/office/drawing/2014/main" id="{5F6CEBCA-7640-413F-A284-ECB945E6CF65}"/>
              </a:ext>
            </a:extLst>
          </p:cNvPr>
          <p:cNvGrpSpPr>
            <a:grpSpLocks noChangeAspect="1"/>
          </p:cNvGrpSpPr>
          <p:nvPr/>
        </p:nvGrpSpPr>
        <p:grpSpPr>
          <a:xfrm>
            <a:off x="509561" y="3607405"/>
            <a:ext cx="260524" cy="761527"/>
            <a:chOff x="3355258" y="1784555"/>
            <a:chExt cx="383458" cy="1120878"/>
          </a:xfrm>
        </p:grpSpPr>
        <p:sp>
          <p:nvSpPr>
            <p:cNvPr id="93" name="Rectangle: Rounded Corners 92">
              <a:extLst>
                <a:ext uri="{FF2B5EF4-FFF2-40B4-BE49-F238E27FC236}">
                  <a16:creationId xmlns:a16="http://schemas.microsoft.com/office/drawing/2014/main" id="{E36B32D2-65AA-4DC3-9AF6-CE8F6FD8CE31}"/>
                </a:ext>
              </a:extLst>
            </p:cNvPr>
            <p:cNvSpPr/>
            <p:nvPr/>
          </p:nvSpPr>
          <p:spPr>
            <a:xfrm>
              <a:off x="3355258" y="1784555"/>
              <a:ext cx="383458" cy="1120878"/>
            </a:xfrm>
            <a:prstGeom prst="roundRect">
              <a:avLst/>
            </a:prstGeom>
            <a:solidFill>
              <a:srgbClr val="E9EBE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GB" dirty="0">
                <a:solidFill>
                  <a:srgbClr val="FFFFFF"/>
                </a:solidFill>
                <a:latin typeface="+mj-lt"/>
              </a:endParaRPr>
            </a:p>
          </p:txBody>
        </p:sp>
        <p:sp>
          <p:nvSpPr>
            <p:cNvPr id="94" name="Oval 93">
              <a:extLst>
                <a:ext uri="{FF2B5EF4-FFF2-40B4-BE49-F238E27FC236}">
                  <a16:creationId xmlns:a16="http://schemas.microsoft.com/office/drawing/2014/main" id="{C0DE6FAD-46CD-49A9-9F4C-8F329705FEB0}"/>
                </a:ext>
              </a:extLst>
            </p:cNvPr>
            <p:cNvSpPr>
              <a:spLocks noChangeAspect="1"/>
            </p:cNvSpPr>
            <p:nvPr/>
          </p:nvSpPr>
          <p:spPr>
            <a:xfrm>
              <a:off x="3414252" y="1828799"/>
              <a:ext cx="265471" cy="266400"/>
            </a:xfrm>
            <a:prstGeom prst="ellipse">
              <a:avLst/>
            </a:prstGeom>
            <a:solidFill>
              <a:srgbClr val="939AA7"/>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GB">
                <a:solidFill>
                  <a:srgbClr val="FFFFFF"/>
                </a:solidFill>
                <a:latin typeface="+mj-lt"/>
              </a:endParaRPr>
            </a:p>
          </p:txBody>
        </p:sp>
        <p:sp>
          <p:nvSpPr>
            <p:cNvPr id="95" name="Oval 94">
              <a:extLst>
                <a:ext uri="{FF2B5EF4-FFF2-40B4-BE49-F238E27FC236}">
                  <a16:creationId xmlns:a16="http://schemas.microsoft.com/office/drawing/2014/main" id="{32A365FC-EA4F-423F-86F2-F6A1DFCD2C03}"/>
                </a:ext>
              </a:extLst>
            </p:cNvPr>
            <p:cNvSpPr>
              <a:spLocks noChangeAspect="1"/>
            </p:cNvSpPr>
            <p:nvPr/>
          </p:nvSpPr>
          <p:spPr>
            <a:xfrm>
              <a:off x="3409893" y="2573311"/>
              <a:ext cx="265471" cy="266400"/>
            </a:xfrm>
            <a:prstGeom prst="ellipse">
              <a:avLst/>
            </a:prstGeom>
            <a:solidFill>
              <a:srgbClr val="939AA7"/>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GB">
                <a:solidFill>
                  <a:srgbClr val="FFFFFF"/>
                </a:solidFill>
                <a:latin typeface="+mj-lt"/>
              </a:endParaRPr>
            </a:p>
          </p:txBody>
        </p:sp>
        <p:sp>
          <p:nvSpPr>
            <p:cNvPr id="96" name="Oval 95">
              <a:extLst>
                <a:ext uri="{FF2B5EF4-FFF2-40B4-BE49-F238E27FC236}">
                  <a16:creationId xmlns:a16="http://schemas.microsoft.com/office/drawing/2014/main" id="{0C33B78D-3D75-400C-A494-CD90358CE111}"/>
                </a:ext>
              </a:extLst>
            </p:cNvPr>
            <p:cNvSpPr>
              <a:spLocks noChangeAspect="1"/>
            </p:cNvSpPr>
            <p:nvPr/>
          </p:nvSpPr>
          <p:spPr>
            <a:xfrm>
              <a:off x="3400998" y="2197933"/>
              <a:ext cx="265471" cy="266400"/>
            </a:xfrm>
            <a:prstGeom prst="ellipse">
              <a:avLst/>
            </a:prstGeom>
            <a:solidFill>
              <a:srgbClr val="EAAB00"/>
            </a:solidFill>
            <a:ln w="9525">
              <a:solidFill>
                <a:schemeClr val="bg1"/>
              </a:solidFill>
            </a:ln>
            <a:effectLst>
              <a:outerShdw blurRad="63500" sx="116000" sy="116000" algn="ctr" rotWithShape="0">
                <a:srgbClr val="EAAB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GB" dirty="0">
                <a:solidFill>
                  <a:srgbClr val="FFFFFF"/>
                </a:solidFill>
                <a:latin typeface="+mj-lt"/>
              </a:endParaRPr>
            </a:p>
          </p:txBody>
        </p:sp>
      </p:grpSp>
      <p:grpSp>
        <p:nvGrpSpPr>
          <p:cNvPr id="6" name="Group 5">
            <a:extLst>
              <a:ext uri="{FF2B5EF4-FFF2-40B4-BE49-F238E27FC236}">
                <a16:creationId xmlns:a16="http://schemas.microsoft.com/office/drawing/2014/main" id="{9F909530-0808-43B1-83C2-56CAF41BD562}"/>
              </a:ext>
            </a:extLst>
          </p:cNvPr>
          <p:cNvGrpSpPr/>
          <p:nvPr/>
        </p:nvGrpSpPr>
        <p:grpSpPr>
          <a:xfrm>
            <a:off x="853586" y="2022096"/>
            <a:ext cx="3583364" cy="1207060"/>
            <a:chOff x="1106698" y="2846511"/>
            <a:chExt cx="4777819" cy="1609413"/>
          </a:xfrm>
        </p:grpSpPr>
        <p:sp>
          <p:nvSpPr>
            <p:cNvPr id="16" name="Rectangle: Rounded Corners 15">
              <a:extLst>
                <a:ext uri="{FF2B5EF4-FFF2-40B4-BE49-F238E27FC236}">
                  <a16:creationId xmlns:a16="http://schemas.microsoft.com/office/drawing/2014/main" id="{A9529EC0-233D-496D-B3C2-5C87BD80EA97}"/>
                </a:ext>
              </a:extLst>
            </p:cNvPr>
            <p:cNvSpPr/>
            <p:nvPr/>
          </p:nvSpPr>
          <p:spPr>
            <a:xfrm>
              <a:off x="1106698" y="3126674"/>
              <a:ext cx="4777819" cy="1329250"/>
            </a:xfrm>
            <a:prstGeom prst="roundRect">
              <a:avLst>
                <a:gd name="adj" fmla="val 6578"/>
              </a:avLst>
            </a:prstGeom>
            <a:solidFill>
              <a:schemeClr val="bg1"/>
            </a:solidFill>
            <a:ln w="22225">
              <a:solidFill>
                <a:srgbClr val="EA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en-GB" sz="1200" b="1" dirty="0">
                  <a:solidFill>
                    <a:srgbClr val="001965"/>
                  </a:solidFill>
                  <a:latin typeface="+mj-lt"/>
                </a:rPr>
                <a:t>Metformin </a:t>
              </a:r>
              <a:r>
                <a:rPr lang="en-GB" sz="1200" dirty="0">
                  <a:solidFill>
                    <a:srgbClr val="001965"/>
                  </a:solidFill>
                  <a:latin typeface="+mj-lt"/>
                </a:rPr>
                <a:t>should be considered as </a:t>
              </a:r>
              <a:br>
                <a:rPr lang="en-GB" sz="1200" dirty="0">
                  <a:solidFill>
                    <a:srgbClr val="001965"/>
                  </a:solidFill>
                  <a:latin typeface="+mj-lt"/>
                </a:rPr>
              </a:br>
              <a:r>
                <a:rPr lang="en-GB" sz="1200" dirty="0">
                  <a:solidFill>
                    <a:srgbClr val="001965"/>
                  </a:solidFill>
                  <a:latin typeface="+mj-lt"/>
                </a:rPr>
                <a:t>first-line therapy in patients with DM.</a:t>
              </a:r>
            </a:p>
          </p:txBody>
        </p:sp>
        <p:sp>
          <p:nvSpPr>
            <p:cNvPr id="45" name="Rectangle: Top Corners Rounded 44">
              <a:extLst>
                <a:ext uri="{FF2B5EF4-FFF2-40B4-BE49-F238E27FC236}">
                  <a16:creationId xmlns:a16="http://schemas.microsoft.com/office/drawing/2014/main" id="{7C73B546-D5F0-4869-8185-FEC8175C3EFB}"/>
                </a:ext>
              </a:extLst>
            </p:cNvPr>
            <p:cNvSpPr/>
            <p:nvPr/>
          </p:nvSpPr>
          <p:spPr>
            <a:xfrm>
              <a:off x="1106698" y="2846511"/>
              <a:ext cx="4777819" cy="346158"/>
            </a:xfrm>
            <a:prstGeom prst="round2SameRect">
              <a:avLst/>
            </a:prstGeom>
            <a:solidFill>
              <a:srgbClr val="EAAB00"/>
            </a:solidFill>
            <a:ln w="22225">
              <a:solidFill>
                <a:srgbClr val="EAAB00"/>
              </a:solidFill>
            </a:ln>
          </p:spPr>
          <p:style>
            <a:lnRef idx="2">
              <a:schemeClr val="dk1"/>
            </a:lnRef>
            <a:fillRef idx="1">
              <a:schemeClr val="lt1"/>
            </a:fillRef>
            <a:effectRef idx="0">
              <a:schemeClr val="dk1"/>
            </a:effectRef>
            <a:fontRef idx="minor">
              <a:schemeClr val="dk1"/>
            </a:fontRef>
          </p:style>
          <p:txBody>
            <a:bodyPr rtlCol="0" anchor="ctr"/>
            <a:lstStyle/>
            <a:p>
              <a:pPr algn="ctr" defTabSz="457189" fontAlgn="b">
                <a:defRPr/>
              </a:pPr>
              <a:r>
                <a:rPr lang="en-GB" sz="1500" b="1" dirty="0">
                  <a:solidFill>
                    <a:schemeClr val="bg1"/>
                  </a:solidFill>
                  <a:latin typeface="+mj-lt"/>
                </a:rPr>
                <a:t>2013</a:t>
              </a:r>
              <a:r>
                <a:rPr lang="en-GB" sz="1500" b="1" baseline="30000" dirty="0">
                  <a:solidFill>
                    <a:schemeClr val="bg1"/>
                  </a:solidFill>
                  <a:latin typeface="+mj-lt"/>
                </a:rPr>
                <a:t>1</a:t>
              </a:r>
              <a:endParaRPr lang="en-GB" sz="1500" b="1" dirty="0">
                <a:solidFill>
                  <a:schemeClr val="bg1"/>
                </a:solidFill>
                <a:latin typeface="+mj-lt"/>
              </a:endParaRPr>
            </a:p>
          </p:txBody>
        </p:sp>
      </p:grpSp>
      <p:grpSp>
        <p:nvGrpSpPr>
          <p:cNvPr id="72" name="Group 71">
            <a:extLst>
              <a:ext uri="{FF2B5EF4-FFF2-40B4-BE49-F238E27FC236}">
                <a16:creationId xmlns:a16="http://schemas.microsoft.com/office/drawing/2014/main" id="{59032BA3-5253-4FC3-AAEF-C78411CDA5ED}"/>
              </a:ext>
            </a:extLst>
          </p:cNvPr>
          <p:cNvGrpSpPr/>
          <p:nvPr/>
        </p:nvGrpSpPr>
        <p:grpSpPr>
          <a:xfrm>
            <a:off x="5051077" y="2022096"/>
            <a:ext cx="3583364" cy="1207060"/>
            <a:chOff x="1106698" y="2846511"/>
            <a:chExt cx="4777819" cy="1609413"/>
          </a:xfrm>
        </p:grpSpPr>
        <p:sp>
          <p:nvSpPr>
            <p:cNvPr id="78" name="Rectangle: Rounded Corners 77">
              <a:extLst>
                <a:ext uri="{FF2B5EF4-FFF2-40B4-BE49-F238E27FC236}">
                  <a16:creationId xmlns:a16="http://schemas.microsoft.com/office/drawing/2014/main" id="{C735325E-D0DE-485B-A468-62F77AB28098}"/>
                </a:ext>
              </a:extLst>
            </p:cNvPr>
            <p:cNvSpPr/>
            <p:nvPr/>
          </p:nvSpPr>
          <p:spPr>
            <a:xfrm>
              <a:off x="1106698" y="3126674"/>
              <a:ext cx="4777819" cy="1329250"/>
            </a:xfrm>
            <a:prstGeom prst="roundRect">
              <a:avLst>
                <a:gd name="adj" fmla="val 6578"/>
              </a:avLst>
            </a:prstGeom>
            <a:solidFill>
              <a:schemeClr val="bg1"/>
            </a:solidFill>
            <a:ln w="222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en-US" sz="1200" b="1" dirty="0">
                  <a:solidFill>
                    <a:srgbClr val="001965"/>
                  </a:solidFill>
                  <a:latin typeface="+mj-lt"/>
                </a:rPr>
                <a:t>Metformin </a:t>
              </a:r>
              <a:r>
                <a:rPr lang="en-US" sz="1200" dirty="0">
                  <a:solidFill>
                    <a:srgbClr val="001965"/>
                  </a:solidFill>
                  <a:latin typeface="+mj-lt"/>
                </a:rPr>
                <a:t>is recommended as first-line therapy,  following evaluation of renal function, in most      patients without previous ASCVD, CKD, or HF.</a:t>
              </a:r>
              <a:endParaRPr lang="en-GB" sz="1200" dirty="0">
                <a:solidFill>
                  <a:srgbClr val="001965"/>
                </a:solidFill>
                <a:latin typeface="+mj-lt"/>
              </a:endParaRPr>
            </a:p>
          </p:txBody>
        </p:sp>
        <p:sp>
          <p:nvSpPr>
            <p:cNvPr id="79" name="Rectangle: Top Corners Rounded 78">
              <a:extLst>
                <a:ext uri="{FF2B5EF4-FFF2-40B4-BE49-F238E27FC236}">
                  <a16:creationId xmlns:a16="http://schemas.microsoft.com/office/drawing/2014/main" id="{D62E515F-D008-40B7-AF0A-113B553618A4}"/>
                </a:ext>
              </a:extLst>
            </p:cNvPr>
            <p:cNvSpPr/>
            <p:nvPr/>
          </p:nvSpPr>
          <p:spPr>
            <a:xfrm>
              <a:off x="1106698" y="2846511"/>
              <a:ext cx="4777819" cy="346158"/>
            </a:xfrm>
            <a:prstGeom prst="round2SameRect">
              <a:avLst/>
            </a:prstGeom>
            <a:solidFill>
              <a:srgbClr val="3F9C35"/>
            </a:solidFill>
            <a:ln w="22225">
              <a:solidFill>
                <a:srgbClr val="3F9C35"/>
              </a:solidFill>
            </a:ln>
          </p:spPr>
          <p:style>
            <a:lnRef idx="2">
              <a:schemeClr val="dk1"/>
            </a:lnRef>
            <a:fillRef idx="1">
              <a:schemeClr val="lt1"/>
            </a:fillRef>
            <a:effectRef idx="0">
              <a:schemeClr val="dk1"/>
            </a:effectRef>
            <a:fontRef idx="minor">
              <a:schemeClr val="dk1"/>
            </a:fontRef>
          </p:style>
          <p:txBody>
            <a:bodyPr rtlCol="0" anchor="ctr"/>
            <a:lstStyle/>
            <a:p>
              <a:pPr algn="ctr" defTabSz="457189" fontAlgn="b">
                <a:defRPr/>
              </a:pPr>
              <a:r>
                <a:rPr lang="en-GB" sz="1500" b="1" dirty="0">
                  <a:solidFill>
                    <a:schemeClr val="bg1"/>
                  </a:solidFill>
                  <a:latin typeface="+mj-lt"/>
                </a:rPr>
                <a:t>2021</a:t>
              </a:r>
              <a:r>
                <a:rPr lang="en-GB" sz="1500" b="1" baseline="30000" dirty="0">
                  <a:solidFill>
                    <a:schemeClr val="bg1"/>
                  </a:solidFill>
                  <a:latin typeface="+mj-lt"/>
                </a:rPr>
                <a:t>2</a:t>
              </a:r>
            </a:p>
          </p:txBody>
        </p:sp>
      </p:grpSp>
      <p:sp>
        <p:nvSpPr>
          <p:cNvPr id="97" name="Rectangle: Rounded Corners 96">
            <a:extLst>
              <a:ext uri="{FF2B5EF4-FFF2-40B4-BE49-F238E27FC236}">
                <a16:creationId xmlns:a16="http://schemas.microsoft.com/office/drawing/2014/main" id="{262BAF7F-D842-44F1-A130-2E4C6404294D}"/>
              </a:ext>
            </a:extLst>
          </p:cNvPr>
          <p:cNvSpPr/>
          <p:nvPr/>
        </p:nvSpPr>
        <p:spPr>
          <a:xfrm>
            <a:off x="853586" y="3384718"/>
            <a:ext cx="3583364" cy="1206900"/>
          </a:xfrm>
          <a:prstGeom prst="roundRect">
            <a:avLst>
              <a:gd name="adj" fmla="val 6578"/>
            </a:avLst>
          </a:prstGeom>
          <a:solidFill>
            <a:schemeClr val="bg1"/>
          </a:solidFill>
          <a:ln w="22225">
            <a:solidFill>
              <a:srgbClr val="EA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en-US" sz="1200" dirty="0">
                <a:solidFill>
                  <a:srgbClr val="001965"/>
                </a:solidFill>
                <a:latin typeface="+mj-lt"/>
              </a:rPr>
              <a:t>In patients with type 2 DM and CVD, use</a:t>
            </a:r>
          </a:p>
          <a:p>
            <a:pPr algn="ctr" defTabSz="457189">
              <a:defRPr/>
            </a:pPr>
            <a:r>
              <a:rPr lang="en-US" sz="1200" dirty="0">
                <a:solidFill>
                  <a:srgbClr val="001965"/>
                </a:solidFill>
                <a:latin typeface="+mj-lt"/>
              </a:rPr>
              <a:t>of an </a:t>
            </a:r>
            <a:r>
              <a:rPr lang="en-US" sz="1200" b="1" dirty="0">
                <a:solidFill>
                  <a:srgbClr val="001965"/>
                </a:solidFill>
                <a:latin typeface="+mj-lt"/>
              </a:rPr>
              <a:t>SGLT-2 inhibitor </a:t>
            </a:r>
            <a:r>
              <a:rPr lang="en-US" sz="1200" dirty="0">
                <a:solidFill>
                  <a:srgbClr val="001965"/>
                </a:solidFill>
                <a:latin typeface="+mj-lt"/>
              </a:rPr>
              <a:t>should be considered</a:t>
            </a:r>
          </a:p>
          <a:p>
            <a:pPr algn="ctr" defTabSz="457189">
              <a:defRPr/>
            </a:pPr>
            <a:r>
              <a:rPr lang="en-US" sz="1200" dirty="0">
                <a:solidFill>
                  <a:srgbClr val="001965"/>
                </a:solidFill>
                <a:latin typeface="+mj-lt"/>
              </a:rPr>
              <a:t>early in the course of the disease to</a:t>
            </a:r>
          </a:p>
          <a:p>
            <a:pPr algn="ctr" defTabSz="457189">
              <a:defRPr/>
            </a:pPr>
            <a:r>
              <a:rPr lang="en-US" sz="1200" dirty="0">
                <a:solidFill>
                  <a:srgbClr val="001965"/>
                </a:solidFill>
                <a:latin typeface="+mj-lt"/>
              </a:rPr>
              <a:t>reduce CVD and total mortality.</a:t>
            </a:r>
          </a:p>
        </p:txBody>
      </p:sp>
      <p:sp>
        <p:nvSpPr>
          <p:cNvPr id="89" name="Rectangle: Rounded Corners 88">
            <a:extLst>
              <a:ext uri="{FF2B5EF4-FFF2-40B4-BE49-F238E27FC236}">
                <a16:creationId xmlns:a16="http://schemas.microsoft.com/office/drawing/2014/main" id="{DFEF4378-1A71-4602-A4CC-86C0A272C907}"/>
              </a:ext>
            </a:extLst>
          </p:cNvPr>
          <p:cNvSpPr/>
          <p:nvPr/>
        </p:nvSpPr>
        <p:spPr>
          <a:xfrm>
            <a:off x="5051077" y="3384718"/>
            <a:ext cx="3583364" cy="1206900"/>
          </a:xfrm>
          <a:prstGeom prst="roundRect">
            <a:avLst>
              <a:gd name="adj" fmla="val 6578"/>
            </a:avLst>
          </a:prstGeom>
          <a:solidFill>
            <a:schemeClr val="bg1"/>
          </a:solidFill>
          <a:ln w="222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en-US" sz="1200" dirty="0">
                <a:solidFill>
                  <a:srgbClr val="001965"/>
                </a:solidFill>
                <a:latin typeface="+mj-lt"/>
              </a:rPr>
              <a:t>In persons with type 2 DM and ASCVD, the use  of a </a:t>
            </a:r>
            <a:r>
              <a:rPr lang="en-US" sz="1200" b="1" dirty="0">
                <a:solidFill>
                  <a:srgbClr val="001965"/>
                </a:solidFill>
                <a:latin typeface="+mj-lt"/>
              </a:rPr>
              <a:t>GLP-1 RA or SGLT-2 inhibitor </a:t>
            </a:r>
            <a:r>
              <a:rPr lang="en-US" sz="1200" dirty="0">
                <a:solidFill>
                  <a:srgbClr val="001965"/>
                </a:solidFill>
                <a:latin typeface="+mj-lt"/>
              </a:rPr>
              <a:t>with proven outcome benefits is recommended to reduce CV and/or cardiorenal outcomes.</a:t>
            </a:r>
          </a:p>
        </p:txBody>
      </p:sp>
      <p:grpSp>
        <p:nvGrpSpPr>
          <p:cNvPr id="99" name="Group 98">
            <a:extLst>
              <a:ext uri="{FF2B5EF4-FFF2-40B4-BE49-F238E27FC236}">
                <a16:creationId xmlns:a16="http://schemas.microsoft.com/office/drawing/2014/main" id="{8BA781CE-20F0-410E-95D3-2FE42F63BD61}"/>
              </a:ext>
            </a:extLst>
          </p:cNvPr>
          <p:cNvGrpSpPr>
            <a:grpSpLocks noChangeAspect="1"/>
          </p:cNvGrpSpPr>
          <p:nvPr/>
        </p:nvGrpSpPr>
        <p:grpSpPr>
          <a:xfrm rot="10800000">
            <a:off x="4707051" y="2244862"/>
            <a:ext cx="260524" cy="761527"/>
            <a:chOff x="3355258" y="1784555"/>
            <a:chExt cx="383458" cy="1120878"/>
          </a:xfrm>
        </p:grpSpPr>
        <p:sp>
          <p:nvSpPr>
            <p:cNvPr id="100" name="Rectangle: Rounded Corners 99">
              <a:extLst>
                <a:ext uri="{FF2B5EF4-FFF2-40B4-BE49-F238E27FC236}">
                  <a16:creationId xmlns:a16="http://schemas.microsoft.com/office/drawing/2014/main" id="{95AEA74B-7E71-4760-B6D0-250B8DDC5C76}"/>
                </a:ext>
              </a:extLst>
            </p:cNvPr>
            <p:cNvSpPr/>
            <p:nvPr/>
          </p:nvSpPr>
          <p:spPr>
            <a:xfrm>
              <a:off x="3355258" y="1784555"/>
              <a:ext cx="383458" cy="1120878"/>
            </a:xfrm>
            <a:prstGeom prst="roundRect">
              <a:avLst/>
            </a:prstGeom>
            <a:solidFill>
              <a:srgbClr val="E9EBE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latinLnBrk="0">
                <a:defRPr/>
              </a:pPr>
              <a:endParaRPr lang="en-GB" sz="1350" dirty="0">
                <a:solidFill>
                  <a:srgbClr val="FFFFFF"/>
                </a:solidFill>
                <a:latin typeface="+mj-lt"/>
              </a:endParaRPr>
            </a:p>
          </p:txBody>
        </p:sp>
        <p:sp>
          <p:nvSpPr>
            <p:cNvPr id="101" name="Oval 100">
              <a:extLst>
                <a:ext uri="{FF2B5EF4-FFF2-40B4-BE49-F238E27FC236}">
                  <a16:creationId xmlns:a16="http://schemas.microsoft.com/office/drawing/2014/main" id="{E5DD1ADD-ECD1-4623-9E8E-5743C5CCBEBC}"/>
                </a:ext>
              </a:extLst>
            </p:cNvPr>
            <p:cNvSpPr>
              <a:spLocks noChangeAspect="1"/>
            </p:cNvSpPr>
            <p:nvPr/>
          </p:nvSpPr>
          <p:spPr>
            <a:xfrm>
              <a:off x="3414252" y="1828799"/>
              <a:ext cx="265471" cy="266400"/>
            </a:xfrm>
            <a:prstGeom prst="ellipse">
              <a:avLst/>
            </a:prstGeom>
            <a:solidFill>
              <a:srgbClr val="939AA7"/>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latinLnBrk="0">
                <a:defRPr/>
              </a:pPr>
              <a:endParaRPr lang="en-GB" sz="1350">
                <a:solidFill>
                  <a:srgbClr val="FFFFFF"/>
                </a:solidFill>
                <a:latin typeface="+mj-lt"/>
              </a:endParaRPr>
            </a:p>
          </p:txBody>
        </p:sp>
        <p:sp>
          <p:nvSpPr>
            <p:cNvPr id="102" name="Oval 101">
              <a:extLst>
                <a:ext uri="{FF2B5EF4-FFF2-40B4-BE49-F238E27FC236}">
                  <a16:creationId xmlns:a16="http://schemas.microsoft.com/office/drawing/2014/main" id="{4032494E-B1F5-493A-AE00-A43E0F9FAD3E}"/>
                </a:ext>
              </a:extLst>
            </p:cNvPr>
            <p:cNvSpPr>
              <a:spLocks noChangeAspect="1"/>
            </p:cNvSpPr>
            <p:nvPr/>
          </p:nvSpPr>
          <p:spPr>
            <a:xfrm>
              <a:off x="3414252" y="2206112"/>
              <a:ext cx="265471" cy="266400"/>
            </a:xfrm>
            <a:prstGeom prst="ellipse">
              <a:avLst/>
            </a:prstGeom>
            <a:solidFill>
              <a:srgbClr val="939AA7"/>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latinLnBrk="0">
                <a:defRPr/>
              </a:pPr>
              <a:endParaRPr lang="en-GB" sz="1350">
                <a:solidFill>
                  <a:srgbClr val="FFFFFF"/>
                </a:solidFill>
                <a:latin typeface="+mj-lt"/>
              </a:endParaRPr>
            </a:p>
          </p:txBody>
        </p:sp>
        <p:sp>
          <p:nvSpPr>
            <p:cNvPr id="103" name="Oval 102">
              <a:extLst>
                <a:ext uri="{FF2B5EF4-FFF2-40B4-BE49-F238E27FC236}">
                  <a16:creationId xmlns:a16="http://schemas.microsoft.com/office/drawing/2014/main" id="{554667E8-E96F-4FD1-B722-2ABB1DB20435}"/>
                </a:ext>
              </a:extLst>
            </p:cNvPr>
            <p:cNvSpPr>
              <a:spLocks noChangeAspect="1"/>
            </p:cNvSpPr>
            <p:nvPr/>
          </p:nvSpPr>
          <p:spPr>
            <a:xfrm>
              <a:off x="3414252" y="2584866"/>
              <a:ext cx="265471" cy="266400"/>
            </a:xfrm>
            <a:prstGeom prst="ellipse">
              <a:avLst/>
            </a:prstGeom>
            <a:solidFill>
              <a:srgbClr val="3F9C35"/>
            </a:solidFill>
            <a:ln w="9525">
              <a:solidFill>
                <a:schemeClr val="bg1"/>
              </a:solidFill>
            </a:ln>
            <a:effectLst>
              <a:outerShdw blurRad="63500" sx="116000" sy="116000" algn="ctr" rotWithShape="0">
                <a:srgbClr val="93CF8D">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latinLnBrk="0">
                <a:defRPr/>
              </a:pPr>
              <a:endParaRPr lang="en-GB" sz="1350" dirty="0">
                <a:solidFill>
                  <a:srgbClr val="FFFFFF"/>
                </a:solidFill>
                <a:latin typeface="+mj-lt"/>
              </a:endParaRPr>
            </a:p>
          </p:txBody>
        </p:sp>
      </p:grpSp>
      <p:sp>
        <p:nvSpPr>
          <p:cNvPr id="35" name="ZoneTexte 34">
            <a:extLst>
              <a:ext uri="{FF2B5EF4-FFF2-40B4-BE49-F238E27FC236}">
                <a16:creationId xmlns:a16="http://schemas.microsoft.com/office/drawing/2014/main" id="{B83EDBA8-944F-4C6A-8D40-D5830FFFFA3A}"/>
              </a:ext>
            </a:extLst>
          </p:cNvPr>
          <p:cNvSpPr txBox="1"/>
          <p:nvPr/>
        </p:nvSpPr>
        <p:spPr>
          <a:xfrm>
            <a:off x="1079104" y="567736"/>
            <a:ext cx="8064896" cy="461665"/>
          </a:xfrm>
          <a:prstGeom prst="rect">
            <a:avLst/>
          </a:prstGeom>
          <a:noFill/>
        </p:spPr>
        <p:txBody>
          <a:bodyPr wrap="square">
            <a:spAutoFit/>
          </a:bodyPr>
          <a:lstStyle/>
          <a:p>
            <a:r>
              <a:rPr lang="da-DK" sz="2400" b="1" dirty="0"/>
              <a:t>Changes to the 2021 ESC guidelines since 2013 </a:t>
            </a:r>
            <a:endParaRPr lang="fr-FR" sz="2400" b="1" dirty="0"/>
          </a:p>
        </p:txBody>
      </p:sp>
    </p:spTree>
    <p:extLst>
      <p:ext uri="{BB962C8B-B14F-4D97-AF65-F5344CB8AC3E}">
        <p14:creationId xmlns:p14="http://schemas.microsoft.com/office/powerpoint/2010/main" val="1002621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407D275-1715-4C8D-A488-9639E16B2F75}"/>
              </a:ext>
            </a:extLst>
          </p:cNvPr>
          <p:cNvSpPr>
            <a:spLocks noGrp="1"/>
          </p:cNvSpPr>
          <p:nvPr>
            <p:ph type="body" sz="quarter" idx="10"/>
          </p:nvPr>
        </p:nvSpPr>
        <p:spPr/>
        <p:txBody>
          <a:bodyPr/>
          <a:lstStyle/>
          <a:p>
            <a:r>
              <a:rPr lang="fr-FR" dirty="0"/>
              <a:t>In brief,</a:t>
            </a:r>
          </a:p>
        </p:txBody>
      </p:sp>
      <p:sp>
        <p:nvSpPr>
          <p:cNvPr id="3" name="ZoneTexte 2">
            <a:extLst>
              <a:ext uri="{FF2B5EF4-FFF2-40B4-BE49-F238E27FC236}">
                <a16:creationId xmlns:a16="http://schemas.microsoft.com/office/drawing/2014/main" id="{3CE38930-F3A0-490D-98B1-D55A4BF90B25}"/>
              </a:ext>
            </a:extLst>
          </p:cNvPr>
          <p:cNvSpPr txBox="1"/>
          <p:nvPr/>
        </p:nvSpPr>
        <p:spPr>
          <a:xfrm>
            <a:off x="1017280" y="1635646"/>
            <a:ext cx="8136904" cy="2554545"/>
          </a:xfrm>
          <a:prstGeom prst="rect">
            <a:avLst/>
          </a:prstGeom>
          <a:noFill/>
        </p:spPr>
        <p:txBody>
          <a:bodyPr wrap="square">
            <a:spAutoFit/>
          </a:bodyPr>
          <a:lstStyle/>
          <a:p>
            <a:pPr marL="214313" indent="-214313">
              <a:buFontTx/>
              <a:buChar char="-"/>
              <a:defRPr/>
            </a:pPr>
            <a:r>
              <a:rPr lang="fr-FR" sz="1600" b="1" dirty="0">
                <a:ln w="0"/>
                <a:solidFill>
                  <a:schemeClr val="accent1"/>
                </a:solidFill>
              </a:rPr>
              <a:t>All-cause </a:t>
            </a:r>
            <a:r>
              <a:rPr lang="fr-FR" sz="1600" b="1" dirty="0" err="1">
                <a:ln w="0"/>
                <a:solidFill>
                  <a:schemeClr val="accent1"/>
                </a:solidFill>
              </a:rPr>
              <a:t>death</a:t>
            </a:r>
            <a:r>
              <a:rPr lang="fr-FR" sz="1600" b="1" dirty="0">
                <a:ln w="0"/>
                <a:solidFill>
                  <a:schemeClr val="accent1"/>
                </a:solidFill>
              </a:rPr>
              <a:t> </a:t>
            </a:r>
            <a:r>
              <a:rPr lang="fr-FR" sz="1600" b="1" dirty="0" err="1">
                <a:ln w="0"/>
                <a:solidFill>
                  <a:schemeClr val="accent1"/>
                </a:solidFill>
              </a:rPr>
              <a:t>reduced</a:t>
            </a:r>
            <a:r>
              <a:rPr lang="fr-FR" sz="1600" b="1" dirty="0">
                <a:ln w="0"/>
                <a:solidFill>
                  <a:schemeClr val="accent1"/>
                </a:solidFill>
              </a:rPr>
              <a:t> </a:t>
            </a:r>
            <a:r>
              <a:rPr lang="fr-FR" sz="1600" b="1" dirty="0" err="1">
                <a:ln w="0"/>
                <a:solidFill>
                  <a:schemeClr val="accent1"/>
                </a:solidFill>
              </a:rPr>
              <a:t>with</a:t>
            </a:r>
            <a:r>
              <a:rPr lang="fr-FR" sz="1600" b="1" dirty="0">
                <a:ln w="0"/>
                <a:solidFill>
                  <a:schemeClr val="accent1"/>
                </a:solidFill>
              </a:rPr>
              <a:t> </a:t>
            </a:r>
            <a:r>
              <a:rPr lang="fr-FR" sz="1600" b="1" dirty="0" err="1">
                <a:ln w="0"/>
                <a:solidFill>
                  <a:schemeClr val="accent1"/>
                </a:solidFill>
              </a:rPr>
              <a:t>each</a:t>
            </a:r>
            <a:r>
              <a:rPr lang="fr-FR" sz="1600" b="1" dirty="0">
                <a:ln w="0"/>
                <a:solidFill>
                  <a:schemeClr val="accent1"/>
                </a:solidFill>
              </a:rPr>
              <a:t> class </a:t>
            </a:r>
            <a:r>
              <a:rPr lang="fr-FR" sz="1600" b="1" i="1" dirty="0">
                <a:ln w="0"/>
                <a:solidFill>
                  <a:schemeClr val="accent1"/>
                </a:solidFill>
              </a:rPr>
              <a:t>vs. </a:t>
            </a:r>
            <a:r>
              <a:rPr lang="fr-FR" sz="1600" b="1" dirty="0">
                <a:ln w="0"/>
                <a:solidFill>
                  <a:schemeClr val="accent1"/>
                </a:solidFill>
              </a:rPr>
              <a:t>placebo</a:t>
            </a:r>
          </a:p>
          <a:p>
            <a:pPr marL="214313" indent="-214313">
              <a:buFontTx/>
              <a:buChar char="-"/>
              <a:defRPr/>
            </a:pPr>
            <a:endParaRPr lang="fr-FR" sz="1600" b="1" dirty="0">
              <a:ln w="0"/>
              <a:solidFill>
                <a:schemeClr val="accent1"/>
              </a:solidFill>
            </a:endParaRPr>
          </a:p>
          <a:p>
            <a:pPr marL="214313" indent="-214313">
              <a:buFontTx/>
              <a:buChar char="-"/>
              <a:defRPr/>
            </a:pPr>
            <a:r>
              <a:rPr lang="fr-FR" sz="1600" b="1" dirty="0">
                <a:ln w="0"/>
                <a:solidFill>
                  <a:schemeClr val="accent1"/>
                </a:solidFill>
              </a:rPr>
              <a:t>MACE </a:t>
            </a:r>
            <a:r>
              <a:rPr lang="fr-FR" sz="1600" b="1" dirty="0" err="1">
                <a:ln w="0"/>
                <a:solidFill>
                  <a:schemeClr val="accent1"/>
                </a:solidFill>
              </a:rPr>
              <a:t>reduced</a:t>
            </a:r>
            <a:r>
              <a:rPr lang="fr-FR" sz="1600" b="1" dirty="0">
                <a:ln w="0"/>
                <a:solidFill>
                  <a:schemeClr val="accent1"/>
                </a:solidFill>
              </a:rPr>
              <a:t> </a:t>
            </a:r>
            <a:r>
              <a:rPr lang="fr-FR" sz="1600" b="1" dirty="0" err="1">
                <a:ln w="0"/>
                <a:solidFill>
                  <a:schemeClr val="accent1"/>
                </a:solidFill>
              </a:rPr>
              <a:t>with</a:t>
            </a:r>
            <a:r>
              <a:rPr lang="fr-FR" sz="1600" b="1" dirty="0">
                <a:ln w="0"/>
                <a:solidFill>
                  <a:schemeClr val="accent1"/>
                </a:solidFill>
              </a:rPr>
              <a:t> </a:t>
            </a:r>
            <a:r>
              <a:rPr lang="fr-FR" sz="1600" b="1" dirty="0" err="1">
                <a:ln w="0"/>
                <a:solidFill>
                  <a:schemeClr val="accent1"/>
                </a:solidFill>
              </a:rPr>
              <a:t>each</a:t>
            </a:r>
            <a:r>
              <a:rPr lang="fr-FR" sz="1600" b="1" dirty="0">
                <a:ln w="0"/>
                <a:solidFill>
                  <a:schemeClr val="accent1"/>
                </a:solidFill>
              </a:rPr>
              <a:t> class </a:t>
            </a:r>
            <a:r>
              <a:rPr lang="fr-FR" sz="1600" b="1" i="1" dirty="0">
                <a:ln w="0"/>
                <a:solidFill>
                  <a:schemeClr val="accent1"/>
                </a:solidFill>
              </a:rPr>
              <a:t>vs.</a:t>
            </a:r>
            <a:r>
              <a:rPr lang="fr-FR" sz="1600" b="1" dirty="0">
                <a:ln w="0"/>
                <a:solidFill>
                  <a:schemeClr val="accent1"/>
                </a:solidFill>
              </a:rPr>
              <a:t> placebo</a:t>
            </a:r>
          </a:p>
          <a:p>
            <a:pPr>
              <a:defRPr/>
            </a:pPr>
            <a:endParaRPr lang="fr-FR" sz="1600" b="1" dirty="0">
              <a:ln w="0"/>
              <a:solidFill>
                <a:schemeClr val="accent1"/>
              </a:solidFill>
            </a:endParaRPr>
          </a:p>
          <a:p>
            <a:pPr marL="214313" indent="-214313">
              <a:buFontTx/>
              <a:buChar char="-"/>
              <a:defRPr/>
            </a:pPr>
            <a:r>
              <a:rPr lang="fr-FR" sz="1600" b="1" dirty="0" err="1">
                <a:ln w="0"/>
                <a:solidFill>
                  <a:schemeClr val="accent1"/>
                </a:solidFill>
              </a:rPr>
              <a:t>Hospitalization</a:t>
            </a:r>
            <a:r>
              <a:rPr lang="fr-FR" sz="1600" b="1" dirty="0">
                <a:ln w="0"/>
                <a:solidFill>
                  <a:schemeClr val="accent1"/>
                </a:solidFill>
              </a:rPr>
              <a:t> for </a:t>
            </a:r>
            <a:r>
              <a:rPr lang="fr-FR" sz="1600" b="1" dirty="0" err="1">
                <a:ln w="0"/>
                <a:solidFill>
                  <a:schemeClr val="accent1"/>
                </a:solidFill>
              </a:rPr>
              <a:t>heart</a:t>
            </a:r>
            <a:r>
              <a:rPr lang="fr-FR" sz="1600" b="1" dirty="0">
                <a:ln w="0"/>
                <a:solidFill>
                  <a:schemeClr val="accent1"/>
                </a:solidFill>
              </a:rPr>
              <a:t> </a:t>
            </a:r>
            <a:r>
              <a:rPr lang="fr-FR" sz="1600" b="1" dirty="0" err="1">
                <a:ln w="0"/>
                <a:solidFill>
                  <a:schemeClr val="accent1"/>
                </a:solidFill>
              </a:rPr>
              <a:t>failure</a:t>
            </a:r>
            <a:r>
              <a:rPr lang="fr-FR" sz="1600" b="1" dirty="0">
                <a:ln w="0"/>
                <a:solidFill>
                  <a:schemeClr val="accent1"/>
                </a:solidFill>
              </a:rPr>
              <a:t> </a:t>
            </a:r>
            <a:r>
              <a:rPr lang="fr-FR" sz="1600" b="1" dirty="0" err="1">
                <a:ln w="0"/>
                <a:solidFill>
                  <a:schemeClr val="accent1"/>
                </a:solidFill>
              </a:rPr>
              <a:t>reduced</a:t>
            </a:r>
            <a:r>
              <a:rPr lang="fr-FR" sz="1600" b="1" dirty="0">
                <a:ln w="0"/>
                <a:solidFill>
                  <a:schemeClr val="accent1"/>
                </a:solidFill>
              </a:rPr>
              <a:t> more </a:t>
            </a:r>
            <a:r>
              <a:rPr lang="fr-FR" sz="1600" b="1" dirty="0" err="1">
                <a:ln w="0"/>
                <a:solidFill>
                  <a:schemeClr val="accent1"/>
                </a:solidFill>
              </a:rPr>
              <a:t>with</a:t>
            </a:r>
            <a:r>
              <a:rPr lang="fr-FR" sz="1600" b="1" dirty="0">
                <a:ln w="0"/>
                <a:solidFill>
                  <a:schemeClr val="accent1"/>
                </a:solidFill>
              </a:rPr>
              <a:t> SGLT2 </a:t>
            </a:r>
            <a:r>
              <a:rPr lang="fr-FR" sz="1600" b="1" dirty="0" err="1">
                <a:ln w="0"/>
                <a:solidFill>
                  <a:schemeClr val="accent1"/>
                </a:solidFill>
              </a:rPr>
              <a:t>inhibitors</a:t>
            </a:r>
            <a:endParaRPr lang="fr-FR" sz="1600" b="1" dirty="0">
              <a:ln w="0"/>
              <a:solidFill>
                <a:schemeClr val="accent1"/>
              </a:solidFill>
            </a:endParaRPr>
          </a:p>
          <a:p>
            <a:pPr marL="214313" indent="-214313">
              <a:buFontTx/>
              <a:buChar char="-"/>
              <a:defRPr/>
            </a:pPr>
            <a:endParaRPr lang="fr-FR" sz="1600" b="1" dirty="0">
              <a:ln w="0"/>
              <a:solidFill>
                <a:schemeClr val="accent1"/>
              </a:solidFill>
            </a:endParaRPr>
          </a:p>
          <a:p>
            <a:pPr marL="214313" indent="-214313">
              <a:buFontTx/>
              <a:buChar char="-"/>
              <a:defRPr/>
            </a:pPr>
            <a:r>
              <a:rPr lang="fr-FR" sz="1600" b="1" dirty="0">
                <a:ln w="0"/>
                <a:solidFill>
                  <a:schemeClr val="accent1"/>
                </a:solidFill>
              </a:rPr>
              <a:t>Non fatal stroke </a:t>
            </a:r>
            <a:r>
              <a:rPr lang="fr-FR" sz="1600" b="1" dirty="0" err="1">
                <a:ln w="0"/>
                <a:solidFill>
                  <a:schemeClr val="accent1"/>
                </a:solidFill>
              </a:rPr>
              <a:t>reduced</a:t>
            </a:r>
            <a:r>
              <a:rPr lang="fr-FR" sz="1600" b="1" dirty="0">
                <a:ln w="0"/>
                <a:solidFill>
                  <a:schemeClr val="accent1"/>
                </a:solidFill>
              </a:rPr>
              <a:t> more </a:t>
            </a:r>
            <a:r>
              <a:rPr lang="fr-FR" sz="1600" b="1" dirty="0" err="1">
                <a:ln w="0"/>
                <a:solidFill>
                  <a:schemeClr val="accent1"/>
                </a:solidFill>
              </a:rPr>
              <a:t>with</a:t>
            </a:r>
            <a:r>
              <a:rPr lang="fr-FR" sz="1600" b="1" dirty="0">
                <a:ln w="0"/>
                <a:solidFill>
                  <a:schemeClr val="accent1"/>
                </a:solidFill>
              </a:rPr>
              <a:t> GLP1 RA</a:t>
            </a:r>
          </a:p>
          <a:p>
            <a:pPr marL="214313" indent="-214313">
              <a:buFontTx/>
              <a:buChar char="-"/>
              <a:defRPr/>
            </a:pPr>
            <a:endParaRPr lang="fr-FR" sz="1600" b="1" dirty="0">
              <a:ln w="0"/>
              <a:solidFill>
                <a:schemeClr val="accent1"/>
              </a:solidFill>
            </a:endParaRPr>
          </a:p>
          <a:p>
            <a:pPr marL="214313" indent="-214313">
              <a:buFontTx/>
              <a:buChar char="-"/>
              <a:defRPr/>
            </a:pPr>
            <a:r>
              <a:rPr lang="fr-FR" sz="1600" b="1" dirty="0">
                <a:ln w="0"/>
                <a:solidFill>
                  <a:schemeClr val="accent1"/>
                </a:solidFill>
              </a:rPr>
              <a:t>HbA1c </a:t>
            </a:r>
            <a:r>
              <a:rPr lang="fr-FR" sz="1600" b="1" dirty="0" err="1">
                <a:ln w="0"/>
                <a:solidFill>
                  <a:schemeClr val="accent1"/>
                </a:solidFill>
              </a:rPr>
              <a:t>reduced</a:t>
            </a:r>
            <a:r>
              <a:rPr lang="fr-FR" sz="1600" b="1" dirty="0">
                <a:ln w="0"/>
                <a:solidFill>
                  <a:schemeClr val="accent1"/>
                </a:solidFill>
              </a:rPr>
              <a:t> more </a:t>
            </a:r>
            <a:r>
              <a:rPr lang="fr-FR" sz="1600" b="1" dirty="0" err="1">
                <a:ln w="0"/>
                <a:solidFill>
                  <a:schemeClr val="accent1"/>
                </a:solidFill>
              </a:rPr>
              <a:t>with</a:t>
            </a:r>
            <a:r>
              <a:rPr lang="fr-FR" sz="1600" b="1" dirty="0">
                <a:ln w="0"/>
                <a:solidFill>
                  <a:schemeClr val="accent1"/>
                </a:solidFill>
              </a:rPr>
              <a:t> GLP1 RA</a:t>
            </a:r>
          </a:p>
          <a:p>
            <a:pPr>
              <a:defRPr/>
            </a:pPr>
            <a:endParaRPr lang="fr-FR" sz="16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32591061"/>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555776" y="581814"/>
            <a:ext cx="6588224"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200" dirty="0">
                <a:solidFill>
                  <a:srgbClr val="EE1C25"/>
                </a:solidFill>
                <a:cs typeface="Arial" pitchFamily="34" charset="0"/>
              </a:rPr>
              <a:t>Conclusions</a:t>
            </a:r>
          </a:p>
        </p:txBody>
      </p:sp>
      <p:sp>
        <p:nvSpPr>
          <p:cNvPr id="2" name="Freeform 1"/>
          <p:cNvSpPr/>
          <p:nvPr/>
        </p:nvSpPr>
        <p:spPr>
          <a:xfrm>
            <a:off x="1943100" y="259080"/>
            <a:ext cx="365760" cy="4610100"/>
          </a:xfrm>
          <a:custGeom>
            <a:avLst/>
            <a:gdLst>
              <a:gd name="connsiteX0" fmla="*/ 0 w 365760"/>
              <a:gd name="connsiteY0" fmla="*/ 0 h 5013960"/>
              <a:gd name="connsiteX1" fmla="*/ 0 w 365760"/>
              <a:gd name="connsiteY1" fmla="*/ 502920 h 5013960"/>
              <a:gd name="connsiteX2" fmla="*/ 365760 w 365760"/>
              <a:gd name="connsiteY2" fmla="*/ 502920 h 5013960"/>
              <a:gd name="connsiteX3" fmla="*/ 365760 w 365760"/>
              <a:gd name="connsiteY3" fmla="*/ 1249680 h 5013960"/>
              <a:gd name="connsiteX4" fmla="*/ 7620 w 365760"/>
              <a:gd name="connsiteY4" fmla="*/ 1249680 h 5013960"/>
              <a:gd name="connsiteX5" fmla="*/ 7620 w 365760"/>
              <a:gd name="connsiteY5" fmla="*/ 5013960 h 5013960"/>
              <a:gd name="connsiteX0" fmla="*/ 0 w 365760"/>
              <a:gd name="connsiteY0" fmla="*/ 0 h 4762500"/>
              <a:gd name="connsiteX1" fmla="*/ 0 w 365760"/>
              <a:gd name="connsiteY1" fmla="*/ 251460 h 4762500"/>
              <a:gd name="connsiteX2" fmla="*/ 365760 w 365760"/>
              <a:gd name="connsiteY2" fmla="*/ 251460 h 4762500"/>
              <a:gd name="connsiteX3" fmla="*/ 365760 w 365760"/>
              <a:gd name="connsiteY3" fmla="*/ 998220 h 4762500"/>
              <a:gd name="connsiteX4" fmla="*/ 7620 w 365760"/>
              <a:gd name="connsiteY4" fmla="*/ 998220 h 4762500"/>
              <a:gd name="connsiteX5" fmla="*/ 7620 w 365760"/>
              <a:gd name="connsiteY5" fmla="*/ 4762500 h 4762500"/>
              <a:gd name="connsiteX0" fmla="*/ 0 w 365760"/>
              <a:gd name="connsiteY0" fmla="*/ 0 h 4610100"/>
              <a:gd name="connsiteX1" fmla="*/ 0 w 365760"/>
              <a:gd name="connsiteY1" fmla="*/ 251460 h 4610100"/>
              <a:gd name="connsiteX2" fmla="*/ 365760 w 365760"/>
              <a:gd name="connsiteY2" fmla="*/ 251460 h 4610100"/>
              <a:gd name="connsiteX3" fmla="*/ 365760 w 365760"/>
              <a:gd name="connsiteY3" fmla="*/ 998220 h 4610100"/>
              <a:gd name="connsiteX4" fmla="*/ 7620 w 365760"/>
              <a:gd name="connsiteY4" fmla="*/ 998220 h 4610100"/>
              <a:gd name="connsiteX5" fmla="*/ 7620 w 365760"/>
              <a:gd name="connsiteY5" fmla="*/ 4610100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 h="4610100">
                <a:moveTo>
                  <a:pt x="0" y="0"/>
                </a:moveTo>
                <a:lnTo>
                  <a:pt x="0" y="251460"/>
                </a:lnTo>
                <a:lnTo>
                  <a:pt x="365760" y="251460"/>
                </a:lnTo>
                <a:lnTo>
                  <a:pt x="365760" y="998220"/>
                </a:lnTo>
                <a:lnTo>
                  <a:pt x="7620" y="998220"/>
                </a:lnTo>
                <a:lnTo>
                  <a:pt x="7620" y="4610100"/>
                </a:lnTo>
              </a:path>
            </a:pathLst>
          </a:custGeom>
          <a:ln w="34925">
            <a:solidFill>
              <a:srgbClr val="2765B0"/>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endParaRPr>
          </a:p>
        </p:txBody>
      </p:sp>
      <p:sp>
        <p:nvSpPr>
          <p:cNvPr id="5" name="Rectangle 4"/>
          <p:cNvSpPr/>
          <p:nvPr/>
        </p:nvSpPr>
        <p:spPr>
          <a:xfrm>
            <a:off x="2627784" y="244634"/>
            <a:ext cx="6516216" cy="72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p:nvSpPr>
        <p:spPr>
          <a:xfrm>
            <a:off x="2627784" y="316104"/>
            <a:ext cx="6516216" cy="720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p:cNvSpPr txBox="1"/>
          <p:nvPr/>
        </p:nvSpPr>
        <p:spPr>
          <a:xfrm>
            <a:off x="3778344" y="1265654"/>
            <a:ext cx="4896544" cy="646331"/>
          </a:xfrm>
          <a:prstGeom prst="rect">
            <a:avLst/>
          </a:prstGeom>
          <a:noFill/>
        </p:spPr>
        <p:txBody>
          <a:bodyPr wrap="square" rtlCol="0">
            <a:spAutoFit/>
          </a:bodyPr>
          <a:lstStyle/>
          <a:p>
            <a:r>
              <a:rPr lang="fr-BE" altLang="ko-KR" dirty="0" err="1">
                <a:solidFill>
                  <a:srgbClr val="2765B0"/>
                </a:solidFill>
                <a:cs typeface="Arial" pitchFamily="34" charset="0"/>
              </a:rPr>
              <a:t>Disconnect</a:t>
            </a:r>
            <a:r>
              <a:rPr lang="fr-BE" altLang="ko-KR" dirty="0">
                <a:solidFill>
                  <a:srgbClr val="2765B0"/>
                </a:solidFill>
                <a:cs typeface="Arial" pitchFamily="34" charset="0"/>
              </a:rPr>
              <a:t> </a:t>
            </a:r>
            <a:r>
              <a:rPr lang="fr-BE" altLang="ko-KR" dirty="0" err="1">
                <a:solidFill>
                  <a:srgbClr val="2765B0"/>
                </a:solidFill>
                <a:cs typeface="Arial" pitchFamily="34" charset="0"/>
              </a:rPr>
              <a:t>between</a:t>
            </a:r>
            <a:r>
              <a:rPr lang="fr-BE" altLang="ko-KR" dirty="0">
                <a:solidFill>
                  <a:srgbClr val="2765B0"/>
                </a:solidFill>
                <a:cs typeface="Arial" pitchFamily="34" charset="0"/>
              </a:rPr>
              <a:t> glucose </a:t>
            </a:r>
            <a:r>
              <a:rPr lang="fr-BE" altLang="ko-KR" dirty="0" err="1">
                <a:solidFill>
                  <a:srgbClr val="2765B0"/>
                </a:solidFill>
                <a:cs typeface="Arial" pitchFamily="34" charset="0"/>
              </a:rPr>
              <a:t>lowering</a:t>
            </a:r>
            <a:r>
              <a:rPr lang="fr-BE" altLang="ko-KR" dirty="0">
                <a:solidFill>
                  <a:srgbClr val="2765B0"/>
                </a:solidFill>
                <a:cs typeface="Arial" pitchFamily="34" charset="0"/>
              </a:rPr>
              <a:t> and </a:t>
            </a:r>
            <a:r>
              <a:rPr lang="fr-BE" altLang="ko-KR" dirty="0" err="1">
                <a:solidFill>
                  <a:srgbClr val="2765B0"/>
                </a:solidFill>
                <a:cs typeface="Arial" pitchFamily="34" charset="0"/>
              </a:rPr>
              <a:t>clinical</a:t>
            </a:r>
            <a:r>
              <a:rPr lang="fr-BE" altLang="ko-KR" dirty="0">
                <a:solidFill>
                  <a:srgbClr val="2765B0"/>
                </a:solidFill>
                <a:cs typeface="Arial" pitchFamily="34" charset="0"/>
              </a:rPr>
              <a:t> </a:t>
            </a:r>
            <a:r>
              <a:rPr lang="fr-BE" altLang="ko-KR" dirty="0" err="1">
                <a:solidFill>
                  <a:srgbClr val="2765B0"/>
                </a:solidFill>
                <a:cs typeface="Arial" pitchFamily="34" charset="0"/>
              </a:rPr>
              <a:t>outcome</a:t>
            </a:r>
            <a:endParaRPr lang="fr-BE" altLang="ko-KR" dirty="0">
              <a:solidFill>
                <a:srgbClr val="2765B0"/>
              </a:solidFill>
              <a:cs typeface="Arial" pitchFamily="34" charset="0"/>
            </a:endParaRPr>
          </a:p>
        </p:txBody>
      </p:sp>
      <p:sp>
        <p:nvSpPr>
          <p:cNvPr id="13" name="TextBox 12"/>
          <p:cNvSpPr txBox="1"/>
          <p:nvPr/>
        </p:nvSpPr>
        <p:spPr>
          <a:xfrm>
            <a:off x="3786316" y="4244478"/>
            <a:ext cx="4979668" cy="646331"/>
          </a:xfrm>
          <a:prstGeom prst="rect">
            <a:avLst/>
          </a:prstGeom>
          <a:noFill/>
        </p:spPr>
        <p:txBody>
          <a:bodyPr wrap="square" rtlCol="0">
            <a:spAutoFit/>
          </a:bodyPr>
          <a:lstStyle/>
          <a:p>
            <a:r>
              <a:rPr lang="en-US" dirty="0">
                <a:solidFill>
                  <a:schemeClr val="accent1"/>
                </a:solidFill>
              </a:rPr>
              <a:t>GLP1RA to prevent Death, Stroke, MACE and reduce HbA1C+++</a:t>
            </a:r>
            <a:endParaRPr lang="fr-BE" altLang="ko-KR" dirty="0">
              <a:solidFill>
                <a:schemeClr val="accent1"/>
              </a:solidFill>
              <a:cs typeface="Arial" pitchFamily="34" charset="0"/>
            </a:endParaRPr>
          </a:p>
        </p:txBody>
      </p:sp>
      <p:grpSp>
        <p:nvGrpSpPr>
          <p:cNvPr id="18" name="Groupe 17">
            <a:extLst>
              <a:ext uri="{FF2B5EF4-FFF2-40B4-BE49-F238E27FC236}">
                <a16:creationId xmlns:a16="http://schemas.microsoft.com/office/drawing/2014/main" id="{AC12CE51-C93A-4831-ACEE-B26E8DCDCBBA}"/>
              </a:ext>
            </a:extLst>
          </p:cNvPr>
          <p:cNvGrpSpPr/>
          <p:nvPr/>
        </p:nvGrpSpPr>
        <p:grpSpPr>
          <a:xfrm>
            <a:off x="2906268" y="1207827"/>
            <a:ext cx="872076" cy="1833586"/>
            <a:chOff x="2906268" y="1207827"/>
            <a:chExt cx="872076" cy="1833586"/>
          </a:xfrm>
        </p:grpSpPr>
        <p:sp>
          <p:nvSpPr>
            <p:cNvPr id="7" name="TextBox 6"/>
            <p:cNvSpPr txBox="1"/>
            <p:nvPr/>
          </p:nvSpPr>
          <p:spPr>
            <a:xfrm>
              <a:off x="2915816" y="1207827"/>
              <a:ext cx="862528" cy="646331"/>
            </a:xfrm>
            <a:prstGeom prst="rect">
              <a:avLst/>
            </a:prstGeom>
            <a:noFill/>
          </p:spPr>
          <p:txBody>
            <a:bodyPr wrap="square" rtlCol="0">
              <a:spAutoFit/>
            </a:bodyPr>
            <a:lstStyle/>
            <a:p>
              <a:pPr algn="ctr"/>
              <a:r>
                <a:rPr lang="en-US" altLang="ko-KR" sz="3600" dirty="0">
                  <a:solidFill>
                    <a:srgbClr val="2765B0"/>
                  </a:solidFill>
                  <a:cs typeface="Arial" pitchFamily="34" charset="0"/>
                </a:rPr>
                <a:t>01</a:t>
              </a:r>
              <a:endParaRPr lang="ko-KR" altLang="en-US" sz="3600" dirty="0">
                <a:solidFill>
                  <a:srgbClr val="2765B0"/>
                </a:solidFill>
                <a:cs typeface="Arial" pitchFamily="34" charset="0"/>
              </a:endParaRPr>
            </a:p>
          </p:txBody>
        </p:sp>
        <p:sp>
          <p:nvSpPr>
            <p:cNvPr id="8" name="TextBox 7"/>
            <p:cNvSpPr txBox="1"/>
            <p:nvPr/>
          </p:nvSpPr>
          <p:spPr>
            <a:xfrm>
              <a:off x="2915816" y="1794953"/>
              <a:ext cx="862528" cy="646331"/>
            </a:xfrm>
            <a:prstGeom prst="rect">
              <a:avLst/>
            </a:prstGeom>
            <a:noFill/>
          </p:spPr>
          <p:txBody>
            <a:bodyPr wrap="square" rtlCol="0">
              <a:spAutoFit/>
            </a:bodyPr>
            <a:lstStyle/>
            <a:p>
              <a:pPr algn="ctr"/>
              <a:r>
                <a:rPr lang="en-US" altLang="ko-KR" sz="3600" dirty="0">
                  <a:solidFill>
                    <a:schemeClr val="accent1"/>
                  </a:solidFill>
                  <a:cs typeface="Arial" pitchFamily="34" charset="0"/>
                </a:rPr>
                <a:t>02</a:t>
              </a:r>
              <a:endParaRPr lang="ko-KR" altLang="en-US" sz="3600" dirty="0">
                <a:solidFill>
                  <a:schemeClr val="accent1"/>
                </a:solidFill>
                <a:cs typeface="Arial" pitchFamily="34" charset="0"/>
              </a:endParaRPr>
            </a:p>
          </p:txBody>
        </p:sp>
        <p:sp>
          <p:nvSpPr>
            <p:cNvPr id="9" name="TextBox 8"/>
            <p:cNvSpPr txBox="1"/>
            <p:nvPr/>
          </p:nvSpPr>
          <p:spPr>
            <a:xfrm>
              <a:off x="2906268" y="2395082"/>
              <a:ext cx="862528" cy="646331"/>
            </a:xfrm>
            <a:prstGeom prst="rect">
              <a:avLst/>
            </a:prstGeom>
            <a:noFill/>
          </p:spPr>
          <p:txBody>
            <a:bodyPr wrap="square" rtlCol="0">
              <a:spAutoFit/>
            </a:bodyPr>
            <a:lstStyle/>
            <a:p>
              <a:pPr algn="ctr"/>
              <a:r>
                <a:rPr lang="en-US" altLang="ko-KR" sz="3600" dirty="0">
                  <a:solidFill>
                    <a:srgbClr val="2765B0"/>
                  </a:solidFill>
                  <a:cs typeface="Arial" pitchFamily="34" charset="0"/>
                </a:rPr>
                <a:t>03</a:t>
              </a:r>
              <a:endParaRPr lang="ko-KR" altLang="en-US" sz="3600" dirty="0">
                <a:solidFill>
                  <a:srgbClr val="2765B0"/>
                </a:solidFill>
                <a:cs typeface="Arial" pitchFamily="34" charset="0"/>
              </a:endParaRPr>
            </a:p>
          </p:txBody>
        </p:sp>
      </p:grpSp>
      <p:sp>
        <p:nvSpPr>
          <p:cNvPr id="20" name="TextBox 19">
            <a:extLst>
              <a:ext uri="{FF2B5EF4-FFF2-40B4-BE49-F238E27FC236}">
                <a16:creationId xmlns:a16="http://schemas.microsoft.com/office/drawing/2014/main" id="{9FCBF700-6A57-408D-B2CD-F2CC849E3590}"/>
              </a:ext>
            </a:extLst>
          </p:cNvPr>
          <p:cNvSpPr txBox="1"/>
          <p:nvPr/>
        </p:nvSpPr>
        <p:spPr>
          <a:xfrm>
            <a:off x="3771388" y="1955301"/>
            <a:ext cx="4896544" cy="369332"/>
          </a:xfrm>
          <a:prstGeom prst="rect">
            <a:avLst/>
          </a:prstGeom>
          <a:noFill/>
        </p:spPr>
        <p:txBody>
          <a:bodyPr wrap="square" rtlCol="0">
            <a:spAutoFit/>
          </a:bodyPr>
          <a:lstStyle/>
          <a:p>
            <a:r>
              <a:rPr lang="fr-BE" altLang="ko-KR" dirty="0" err="1">
                <a:solidFill>
                  <a:schemeClr val="accent1"/>
                </a:solidFill>
                <a:cs typeface="Arial" pitchFamily="34" charset="0"/>
              </a:rPr>
              <a:t>Antiabetic</a:t>
            </a:r>
            <a:r>
              <a:rPr lang="fr-BE" altLang="ko-KR" dirty="0">
                <a:solidFill>
                  <a:schemeClr val="accent1"/>
                </a:solidFill>
                <a:cs typeface="Arial" pitchFamily="34" charset="0"/>
              </a:rPr>
              <a:t> </a:t>
            </a:r>
            <a:r>
              <a:rPr lang="fr-BE" altLang="ko-KR" dirty="0" err="1">
                <a:solidFill>
                  <a:schemeClr val="accent1"/>
                </a:solidFill>
                <a:cs typeface="Arial" pitchFamily="34" charset="0"/>
              </a:rPr>
              <a:t>drugs</a:t>
            </a:r>
            <a:r>
              <a:rPr lang="fr-BE" altLang="ko-KR" dirty="0">
                <a:solidFill>
                  <a:schemeClr val="accent1"/>
                </a:solidFill>
                <a:cs typeface="Arial" pitchFamily="34" charset="0"/>
              </a:rPr>
              <a:t> are not « all the </a:t>
            </a:r>
            <a:r>
              <a:rPr lang="fr-BE" altLang="ko-KR" dirty="0" err="1">
                <a:solidFill>
                  <a:schemeClr val="accent1"/>
                </a:solidFill>
                <a:cs typeface="Arial" pitchFamily="34" charset="0"/>
              </a:rPr>
              <a:t>same</a:t>
            </a:r>
            <a:r>
              <a:rPr lang="fr-BE" altLang="ko-KR" dirty="0">
                <a:solidFill>
                  <a:schemeClr val="accent1"/>
                </a:solidFill>
                <a:cs typeface="Arial" pitchFamily="34" charset="0"/>
              </a:rPr>
              <a:t> »</a:t>
            </a:r>
            <a:endParaRPr lang="fr-BE" altLang="ko-KR" dirty="0">
              <a:solidFill>
                <a:schemeClr val="accent1"/>
              </a:solidFill>
              <a:latin typeface="+mj-lt"/>
              <a:ea typeface="+mj-ea"/>
              <a:cs typeface="Arial" pitchFamily="34" charset="0"/>
            </a:endParaRPr>
          </a:p>
        </p:txBody>
      </p:sp>
      <p:sp>
        <p:nvSpPr>
          <p:cNvPr id="16" name="AutoShape 2" descr="data:image/svg+xml;base64,PHN2ZyB4bWxucz0iaHR0cDovL3d3dy53My5vcmcvMjAwMC9zdmciIHhtbG5zOnhsaW5rPSJodHRwOi8vd3d3LnczLm9yZy8xOTk5L3hsaW5rIiB3aWR0aD0iMzIiIGhlaWdodD0iMzIiIHZpZXdCb3g9IjAgMCAzMiAzMiI+CiAgPGRlZnM+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CiAgICA8cGF0aCBzdHJva2U9IiM0Mjg1RjQiIHN0cm9rZS1saW5lY2FwPSJzcXVhcmUiIGQ9Ik0yNSwxMyBDMjMsMTUuMzMzMzMzMyAyMCwxNi41IDE2LDE2LjUgQzEyLDE2LjUgOSwxNS4zMzMzMzMzIDcsMTMgTDEzLDEwLjUgTDE5LDEwLjUgTDI1LDEzIFoiIG1hc2s9InVybCgjc21hbGwtdmlzZW1lLXYzLWIpIi8+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Cjwvc3ZnPgo=">
            <a:hlinkClick r:id="rId3"/>
            <a:extLst>
              <a:ext uri="{FF2B5EF4-FFF2-40B4-BE49-F238E27FC236}">
                <a16:creationId xmlns:a16="http://schemas.microsoft.com/office/drawing/2014/main" id="{72B0734C-9794-4CB3-9D49-D845AFCDB4B3}"/>
              </a:ext>
            </a:extLst>
          </p:cNvPr>
          <p:cNvSpPr>
            <a:spLocks noChangeAspect="1" noChangeArrowheads="1"/>
          </p:cNvSpPr>
          <p:nvPr/>
        </p:nvSpPr>
        <p:spPr bwMode="auto">
          <a:xfrm>
            <a:off x="1270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3" name="Image 22">
            <a:extLst>
              <a:ext uri="{FF2B5EF4-FFF2-40B4-BE49-F238E27FC236}">
                <a16:creationId xmlns:a16="http://schemas.microsoft.com/office/drawing/2014/main" id="{7981B385-9194-4C17-B959-F9ECD569B6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750" y="458364"/>
            <a:ext cx="1486392" cy="822964"/>
          </a:xfrm>
          <a:prstGeom prst="rect">
            <a:avLst/>
          </a:prstGeom>
        </p:spPr>
      </p:pic>
      <p:sp>
        <p:nvSpPr>
          <p:cNvPr id="17" name="TextBox 11">
            <a:extLst>
              <a:ext uri="{FF2B5EF4-FFF2-40B4-BE49-F238E27FC236}">
                <a16:creationId xmlns:a16="http://schemas.microsoft.com/office/drawing/2014/main" id="{A10C9351-336A-4006-8278-69864FD79EF8}"/>
              </a:ext>
            </a:extLst>
          </p:cNvPr>
          <p:cNvSpPr txBox="1"/>
          <p:nvPr/>
        </p:nvSpPr>
        <p:spPr>
          <a:xfrm>
            <a:off x="3788670" y="2416049"/>
            <a:ext cx="5258152" cy="646331"/>
          </a:xfrm>
          <a:prstGeom prst="rect">
            <a:avLst/>
          </a:prstGeom>
          <a:noFill/>
        </p:spPr>
        <p:txBody>
          <a:bodyPr wrap="square" rtlCol="0">
            <a:spAutoFit/>
          </a:bodyPr>
          <a:lstStyle/>
          <a:p>
            <a:r>
              <a:rPr lang="fr-BE" altLang="ko-KR" dirty="0">
                <a:solidFill>
                  <a:srgbClr val="2765B0"/>
                </a:solidFill>
                <a:cs typeface="Arial" pitchFamily="34" charset="0"/>
              </a:rPr>
              <a:t>SGLT2 </a:t>
            </a:r>
            <a:r>
              <a:rPr lang="fr-BE" altLang="ko-KR" dirty="0" err="1">
                <a:solidFill>
                  <a:srgbClr val="2765B0"/>
                </a:solidFill>
                <a:cs typeface="Arial" pitchFamily="34" charset="0"/>
              </a:rPr>
              <a:t>inh</a:t>
            </a:r>
            <a:r>
              <a:rPr lang="fr-BE" altLang="ko-KR" dirty="0">
                <a:solidFill>
                  <a:srgbClr val="2765B0"/>
                </a:solidFill>
                <a:cs typeface="Arial" pitchFamily="34" charset="0"/>
              </a:rPr>
              <a:t>: </a:t>
            </a:r>
            <a:r>
              <a:rPr lang="fr-BE" altLang="ko-KR" dirty="0" err="1">
                <a:solidFill>
                  <a:srgbClr val="2765B0"/>
                </a:solidFill>
                <a:cs typeface="Arial" pitchFamily="34" charset="0"/>
              </a:rPr>
              <a:t>careful</a:t>
            </a:r>
            <a:r>
              <a:rPr lang="fr-BE" altLang="ko-KR" dirty="0">
                <a:solidFill>
                  <a:srgbClr val="2765B0"/>
                </a:solidFill>
                <a:cs typeface="Arial" pitchFamily="34" charset="0"/>
              </a:rPr>
              <a:t> </a:t>
            </a:r>
            <a:r>
              <a:rPr lang="fr-BE" altLang="ko-KR" dirty="0" err="1">
                <a:solidFill>
                  <a:srgbClr val="2765B0"/>
                </a:solidFill>
                <a:cs typeface="Arial" pitchFamily="34" charset="0"/>
              </a:rPr>
              <a:t>with</a:t>
            </a:r>
            <a:r>
              <a:rPr lang="fr-BE" altLang="ko-KR" dirty="0">
                <a:solidFill>
                  <a:srgbClr val="2765B0"/>
                </a:solidFill>
                <a:cs typeface="Arial" pitchFamily="34" charset="0"/>
              </a:rPr>
              <a:t> </a:t>
            </a:r>
            <a:r>
              <a:rPr lang="fr-BE" altLang="ko-KR" dirty="0" err="1">
                <a:solidFill>
                  <a:srgbClr val="2765B0"/>
                </a:solidFill>
                <a:cs typeface="Arial" pitchFamily="34" charset="0"/>
              </a:rPr>
              <a:t>low</a:t>
            </a:r>
            <a:r>
              <a:rPr lang="fr-BE" altLang="ko-KR" dirty="0">
                <a:solidFill>
                  <a:srgbClr val="2765B0"/>
                </a:solidFill>
                <a:cs typeface="Arial" pitchFamily="34" charset="0"/>
              </a:rPr>
              <a:t> BP, </a:t>
            </a:r>
            <a:r>
              <a:rPr lang="fr-BE" altLang="ko-KR" dirty="0" err="1">
                <a:solidFill>
                  <a:srgbClr val="2765B0"/>
                </a:solidFill>
                <a:cs typeface="Arial" pitchFamily="34" charset="0"/>
              </a:rPr>
              <a:t>low</a:t>
            </a:r>
            <a:r>
              <a:rPr lang="fr-BE" altLang="ko-KR" dirty="0">
                <a:solidFill>
                  <a:srgbClr val="2765B0"/>
                </a:solidFill>
                <a:cs typeface="Arial" pitchFamily="34" charset="0"/>
              </a:rPr>
              <a:t> </a:t>
            </a:r>
            <a:r>
              <a:rPr lang="fr-BE" altLang="ko-KR" dirty="0" err="1">
                <a:solidFill>
                  <a:srgbClr val="2765B0"/>
                </a:solidFill>
                <a:cs typeface="Arial" pitchFamily="34" charset="0"/>
              </a:rPr>
              <a:t>creat</a:t>
            </a:r>
            <a:r>
              <a:rPr lang="fr-BE" altLang="ko-KR" dirty="0">
                <a:solidFill>
                  <a:srgbClr val="2765B0"/>
                </a:solidFill>
                <a:cs typeface="Arial" pitchFamily="34" charset="0"/>
              </a:rPr>
              <a:t> clearance,  sulfamides, </a:t>
            </a:r>
            <a:r>
              <a:rPr lang="fr-BE" altLang="ko-KR" dirty="0" err="1">
                <a:solidFill>
                  <a:srgbClr val="2765B0"/>
                </a:solidFill>
                <a:cs typeface="Arial" pitchFamily="34" charset="0"/>
              </a:rPr>
              <a:t>genital</a:t>
            </a:r>
            <a:r>
              <a:rPr lang="fr-BE" altLang="ko-KR" dirty="0">
                <a:solidFill>
                  <a:srgbClr val="2765B0"/>
                </a:solidFill>
                <a:cs typeface="Arial" pitchFamily="34" charset="0"/>
              </a:rPr>
              <a:t> infections </a:t>
            </a:r>
          </a:p>
        </p:txBody>
      </p:sp>
      <p:sp>
        <p:nvSpPr>
          <p:cNvPr id="19" name="TextBox 8">
            <a:extLst>
              <a:ext uri="{FF2B5EF4-FFF2-40B4-BE49-F238E27FC236}">
                <a16:creationId xmlns:a16="http://schemas.microsoft.com/office/drawing/2014/main" id="{6DC060DA-D3A0-42EC-92B2-411AA923BE75}"/>
              </a:ext>
            </a:extLst>
          </p:cNvPr>
          <p:cNvSpPr txBox="1"/>
          <p:nvPr/>
        </p:nvSpPr>
        <p:spPr>
          <a:xfrm>
            <a:off x="2915816" y="3012657"/>
            <a:ext cx="862528" cy="646331"/>
          </a:xfrm>
          <a:prstGeom prst="rect">
            <a:avLst/>
          </a:prstGeom>
          <a:noFill/>
        </p:spPr>
        <p:txBody>
          <a:bodyPr wrap="square" rtlCol="0">
            <a:spAutoFit/>
          </a:bodyPr>
          <a:lstStyle/>
          <a:p>
            <a:pPr algn="ctr"/>
            <a:r>
              <a:rPr lang="en-US" altLang="ko-KR" sz="3600" dirty="0">
                <a:solidFill>
                  <a:schemeClr val="accent1"/>
                </a:solidFill>
                <a:cs typeface="Arial" pitchFamily="34" charset="0"/>
              </a:rPr>
              <a:t>04</a:t>
            </a:r>
            <a:endParaRPr lang="ko-KR" altLang="en-US" sz="3600" dirty="0">
              <a:solidFill>
                <a:schemeClr val="accent1"/>
              </a:solidFill>
              <a:cs typeface="Arial" pitchFamily="34" charset="0"/>
            </a:endParaRPr>
          </a:p>
        </p:txBody>
      </p:sp>
      <p:sp>
        <p:nvSpPr>
          <p:cNvPr id="22" name="TextBox 11">
            <a:extLst>
              <a:ext uri="{FF2B5EF4-FFF2-40B4-BE49-F238E27FC236}">
                <a16:creationId xmlns:a16="http://schemas.microsoft.com/office/drawing/2014/main" id="{71C0A447-D6AC-4955-98EB-FB297FB6D483}"/>
              </a:ext>
            </a:extLst>
          </p:cNvPr>
          <p:cNvSpPr txBox="1"/>
          <p:nvPr/>
        </p:nvSpPr>
        <p:spPr>
          <a:xfrm>
            <a:off x="3762706" y="3078414"/>
            <a:ext cx="5195692" cy="646331"/>
          </a:xfrm>
          <a:prstGeom prst="rect">
            <a:avLst/>
          </a:prstGeom>
          <a:noFill/>
        </p:spPr>
        <p:txBody>
          <a:bodyPr wrap="square" rtlCol="0">
            <a:spAutoFit/>
          </a:bodyPr>
          <a:lstStyle/>
          <a:p>
            <a:r>
              <a:rPr lang="fr-BE" altLang="ko-KR" dirty="0">
                <a:solidFill>
                  <a:schemeClr val="accent1"/>
                </a:solidFill>
                <a:cs typeface="Arial" pitchFamily="34" charset="0"/>
              </a:rPr>
              <a:t>GLP1 RA : </a:t>
            </a:r>
            <a:r>
              <a:rPr lang="fr-BE" altLang="ko-KR" dirty="0" err="1">
                <a:solidFill>
                  <a:schemeClr val="accent1"/>
                </a:solidFill>
                <a:cs typeface="Arial" pitchFamily="34" charset="0"/>
              </a:rPr>
              <a:t>careful</a:t>
            </a:r>
            <a:r>
              <a:rPr lang="fr-BE" altLang="ko-KR" dirty="0">
                <a:solidFill>
                  <a:schemeClr val="accent1"/>
                </a:solidFill>
                <a:cs typeface="Arial" pitchFamily="34" charset="0"/>
              </a:rPr>
              <a:t> </a:t>
            </a:r>
            <a:r>
              <a:rPr lang="fr-BE" altLang="ko-KR" dirty="0" err="1">
                <a:solidFill>
                  <a:schemeClr val="accent1"/>
                </a:solidFill>
                <a:cs typeface="Arial" pitchFamily="34" charset="0"/>
              </a:rPr>
              <a:t>with</a:t>
            </a:r>
            <a:r>
              <a:rPr lang="fr-BE" altLang="ko-KR" dirty="0">
                <a:solidFill>
                  <a:schemeClr val="accent1"/>
                </a:solidFill>
                <a:cs typeface="Arial" pitchFamily="34" charset="0"/>
              </a:rPr>
              <a:t> </a:t>
            </a:r>
            <a:r>
              <a:rPr lang="fr-BE" altLang="ko-KR" dirty="0" err="1">
                <a:solidFill>
                  <a:schemeClr val="accent1"/>
                </a:solidFill>
                <a:cs typeface="Arial" pitchFamily="34" charset="0"/>
              </a:rPr>
              <a:t>low</a:t>
            </a:r>
            <a:r>
              <a:rPr lang="fr-BE" altLang="ko-KR" dirty="0">
                <a:solidFill>
                  <a:schemeClr val="accent1"/>
                </a:solidFill>
                <a:cs typeface="Arial" pitchFamily="34" charset="0"/>
              </a:rPr>
              <a:t> </a:t>
            </a:r>
            <a:r>
              <a:rPr lang="fr-BE" altLang="ko-KR" dirty="0" err="1">
                <a:solidFill>
                  <a:schemeClr val="accent1"/>
                </a:solidFill>
                <a:cs typeface="Arial" pitchFamily="34" charset="0"/>
              </a:rPr>
              <a:t>creat</a:t>
            </a:r>
            <a:r>
              <a:rPr lang="fr-BE" altLang="ko-KR" dirty="0">
                <a:solidFill>
                  <a:schemeClr val="accent1"/>
                </a:solidFill>
                <a:cs typeface="Arial" pitchFamily="34" charset="0"/>
              </a:rPr>
              <a:t> clearance, start </a:t>
            </a:r>
            <a:r>
              <a:rPr lang="fr-BE" altLang="ko-KR" dirty="0" err="1">
                <a:solidFill>
                  <a:schemeClr val="accent1"/>
                </a:solidFill>
                <a:cs typeface="Arial" pitchFamily="34" charset="0"/>
              </a:rPr>
              <a:t>low</a:t>
            </a:r>
            <a:r>
              <a:rPr lang="fr-BE" altLang="ko-KR" dirty="0">
                <a:solidFill>
                  <a:schemeClr val="accent1"/>
                </a:solidFill>
                <a:cs typeface="Arial" pitchFamily="34" charset="0"/>
              </a:rPr>
              <a:t> dose and up-</a:t>
            </a:r>
            <a:r>
              <a:rPr lang="fr-BE" altLang="ko-KR" dirty="0" err="1">
                <a:solidFill>
                  <a:schemeClr val="accent1"/>
                </a:solidFill>
                <a:cs typeface="Arial" pitchFamily="34" charset="0"/>
              </a:rPr>
              <a:t>adjust</a:t>
            </a:r>
            <a:r>
              <a:rPr lang="fr-BE" altLang="ko-KR" dirty="0">
                <a:solidFill>
                  <a:schemeClr val="accent1"/>
                </a:solidFill>
                <a:cs typeface="Arial" pitchFamily="34" charset="0"/>
              </a:rPr>
              <a:t> </a:t>
            </a:r>
            <a:r>
              <a:rPr lang="fr-BE" altLang="ko-KR" dirty="0" err="1">
                <a:solidFill>
                  <a:schemeClr val="accent1"/>
                </a:solidFill>
                <a:cs typeface="Arial" pitchFamily="34" charset="0"/>
              </a:rPr>
              <a:t>slowly</a:t>
            </a:r>
            <a:r>
              <a:rPr lang="fr-BE" altLang="ko-KR" dirty="0">
                <a:solidFill>
                  <a:schemeClr val="accent1"/>
                </a:solidFill>
                <a:cs typeface="Arial" pitchFamily="34" charset="0"/>
              </a:rPr>
              <a:t>, GI </a:t>
            </a:r>
            <a:r>
              <a:rPr lang="fr-BE" altLang="ko-KR" dirty="0" err="1">
                <a:solidFill>
                  <a:schemeClr val="accent1"/>
                </a:solidFill>
                <a:cs typeface="Arial" pitchFamily="34" charset="0"/>
              </a:rPr>
              <a:t>side</a:t>
            </a:r>
            <a:r>
              <a:rPr lang="fr-BE" altLang="ko-KR" dirty="0">
                <a:solidFill>
                  <a:schemeClr val="accent1"/>
                </a:solidFill>
                <a:cs typeface="Arial" pitchFamily="34" charset="0"/>
              </a:rPr>
              <a:t> </a:t>
            </a:r>
            <a:r>
              <a:rPr lang="fr-BE" altLang="ko-KR" dirty="0" err="1">
                <a:solidFill>
                  <a:schemeClr val="accent1"/>
                </a:solidFill>
                <a:cs typeface="Arial" pitchFamily="34" charset="0"/>
              </a:rPr>
              <a:t>effects</a:t>
            </a:r>
            <a:endParaRPr lang="fr-BE" altLang="ko-KR" dirty="0">
              <a:solidFill>
                <a:schemeClr val="accent1"/>
              </a:solidFill>
              <a:cs typeface="Arial" pitchFamily="34" charset="0"/>
            </a:endParaRPr>
          </a:p>
        </p:txBody>
      </p:sp>
      <p:sp>
        <p:nvSpPr>
          <p:cNvPr id="24" name="TextBox 8">
            <a:extLst>
              <a:ext uri="{FF2B5EF4-FFF2-40B4-BE49-F238E27FC236}">
                <a16:creationId xmlns:a16="http://schemas.microsoft.com/office/drawing/2014/main" id="{86E6434F-F452-4AB6-BBC5-7EB8155B02E6}"/>
              </a:ext>
            </a:extLst>
          </p:cNvPr>
          <p:cNvSpPr txBox="1"/>
          <p:nvPr/>
        </p:nvSpPr>
        <p:spPr>
          <a:xfrm>
            <a:off x="2925364" y="3641542"/>
            <a:ext cx="862528" cy="646331"/>
          </a:xfrm>
          <a:prstGeom prst="rect">
            <a:avLst/>
          </a:prstGeom>
          <a:noFill/>
        </p:spPr>
        <p:txBody>
          <a:bodyPr wrap="square" rtlCol="0">
            <a:spAutoFit/>
          </a:bodyPr>
          <a:lstStyle/>
          <a:p>
            <a:pPr algn="ctr"/>
            <a:r>
              <a:rPr lang="en-US" altLang="ko-KR" sz="3600" dirty="0">
                <a:solidFill>
                  <a:srgbClr val="2765B0"/>
                </a:solidFill>
                <a:cs typeface="Arial" pitchFamily="34" charset="0"/>
              </a:rPr>
              <a:t>05</a:t>
            </a:r>
            <a:endParaRPr lang="ko-KR" altLang="en-US" sz="3600" dirty="0">
              <a:solidFill>
                <a:srgbClr val="2765B0"/>
              </a:solidFill>
              <a:cs typeface="Arial" pitchFamily="34" charset="0"/>
            </a:endParaRPr>
          </a:p>
        </p:txBody>
      </p:sp>
      <p:sp>
        <p:nvSpPr>
          <p:cNvPr id="21" name="TextBox 8">
            <a:extLst>
              <a:ext uri="{FF2B5EF4-FFF2-40B4-BE49-F238E27FC236}">
                <a16:creationId xmlns:a16="http://schemas.microsoft.com/office/drawing/2014/main" id="{2ADC9633-CDCD-4674-A2C0-3CD621A18938}"/>
              </a:ext>
            </a:extLst>
          </p:cNvPr>
          <p:cNvSpPr txBox="1"/>
          <p:nvPr/>
        </p:nvSpPr>
        <p:spPr>
          <a:xfrm>
            <a:off x="2923788" y="4244478"/>
            <a:ext cx="862528" cy="646331"/>
          </a:xfrm>
          <a:prstGeom prst="rect">
            <a:avLst/>
          </a:prstGeom>
          <a:noFill/>
        </p:spPr>
        <p:txBody>
          <a:bodyPr wrap="square" rtlCol="0">
            <a:spAutoFit/>
          </a:bodyPr>
          <a:lstStyle/>
          <a:p>
            <a:pPr algn="ctr"/>
            <a:r>
              <a:rPr lang="en-US" altLang="ko-KR" sz="3600" dirty="0">
                <a:solidFill>
                  <a:schemeClr val="accent1"/>
                </a:solidFill>
                <a:cs typeface="Arial" pitchFamily="34" charset="0"/>
              </a:rPr>
              <a:t>06</a:t>
            </a:r>
            <a:endParaRPr lang="ko-KR" altLang="en-US" sz="3600" dirty="0">
              <a:solidFill>
                <a:schemeClr val="accent1"/>
              </a:solidFill>
              <a:cs typeface="Arial" pitchFamily="34" charset="0"/>
            </a:endParaRPr>
          </a:p>
        </p:txBody>
      </p:sp>
      <p:sp>
        <p:nvSpPr>
          <p:cNvPr id="25" name="TextBox 11">
            <a:extLst>
              <a:ext uri="{FF2B5EF4-FFF2-40B4-BE49-F238E27FC236}">
                <a16:creationId xmlns:a16="http://schemas.microsoft.com/office/drawing/2014/main" id="{23C60FCF-971D-4025-A898-91944020F3D1}"/>
              </a:ext>
            </a:extLst>
          </p:cNvPr>
          <p:cNvSpPr txBox="1"/>
          <p:nvPr/>
        </p:nvSpPr>
        <p:spPr>
          <a:xfrm>
            <a:off x="3778344" y="3783900"/>
            <a:ext cx="5258152" cy="369332"/>
          </a:xfrm>
          <a:prstGeom prst="rect">
            <a:avLst/>
          </a:prstGeom>
          <a:noFill/>
        </p:spPr>
        <p:txBody>
          <a:bodyPr wrap="square" rtlCol="0">
            <a:spAutoFit/>
          </a:bodyPr>
          <a:lstStyle/>
          <a:p>
            <a:r>
              <a:rPr lang="fr-BE" altLang="ko-KR" dirty="0">
                <a:solidFill>
                  <a:srgbClr val="2765B0"/>
                </a:solidFill>
                <a:cs typeface="Arial" pitchFamily="34" charset="0"/>
              </a:rPr>
              <a:t>SGLT2 </a:t>
            </a:r>
            <a:r>
              <a:rPr lang="fr-BE" altLang="ko-KR" dirty="0" err="1">
                <a:solidFill>
                  <a:srgbClr val="2765B0"/>
                </a:solidFill>
                <a:cs typeface="Arial" pitchFamily="34" charset="0"/>
              </a:rPr>
              <a:t>inh</a:t>
            </a:r>
            <a:r>
              <a:rPr lang="fr-BE" altLang="ko-KR" dirty="0">
                <a:solidFill>
                  <a:srgbClr val="2765B0"/>
                </a:solidFill>
                <a:cs typeface="Arial" pitchFamily="34" charset="0"/>
              </a:rPr>
              <a:t>: to </a:t>
            </a:r>
            <a:r>
              <a:rPr lang="fr-BE" altLang="ko-KR" dirty="0" err="1">
                <a:solidFill>
                  <a:srgbClr val="2765B0"/>
                </a:solidFill>
                <a:cs typeface="Arial" pitchFamily="34" charset="0"/>
              </a:rPr>
              <a:t>prevent</a:t>
            </a:r>
            <a:r>
              <a:rPr lang="fr-BE" altLang="ko-KR" dirty="0">
                <a:solidFill>
                  <a:srgbClr val="2765B0"/>
                </a:solidFill>
                <a:cs typeface="Arial" pitchFamily="34" charset="0"/>
              </a:rPr>
              <a:t> MACE and HF</a:t>
            </a:r>
          </a:p>
        </p:txBody>
      </p:sp>
    </p:spTree>
    <p:extLst>
      <p:ext uri="{BB962C8B-B14F-4D97-AF65-F5344CB8AC3E}">
        <p14:creationId xmlns:p14="http://schemas.microsoft.com/office/powerpoint/2010/main" val="1095055991"/>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24230E-40F7-D441-B658-F7F59F1DDE2D}"/>
              </a:ext>
            </a:extLst>
          </p:cNvPr>
          <p:cNvSpPr>
            <a:spLocks noGrp="1"/>
          </p:cNvSpPr>
          <p:nvPr>
            <p:ph type="body" sz="quarter" idx="10"/>
          </p:nvPr>
        </p:nvSpPr>
        <p:spPr>
          <a:xfrm>
            <a:off x="3635896" y="2499742"/>
            <a:ext cx="5436096" cy="576064"/>
          </a:xfrm>
        </p:spPr>
        <p:txBody>
          <a:bodyPr/>
          <a:lstStyle/>
          <a:p>
            <a:r>
              <a:rPr lang="en-GB" sz="3200" dirty="0"/>
              <a:t>Thank you!</a:t>
            </a:r>
          </a:p>
          <a:p>
            <a:endParaRPr lang="en-GB" sz="3200" dirty="0"/>
          </a:p>
        </p:txBody>
      </p:sp>
      <p:pic>
        <p:nvPicPr>
          <p:cNvPr id="5" name="Image 4">
            <a:extLst>
              <a:ext uri="{FF2B5EF4-FFF2-40B4-BE49-F238E27FC236}">
                <a16:creationId xmlns:a16="http://schemas.microsoft.com/office/drawing/2014/main" id="{33B115B3-A62F-4813-9EBA-771C111F93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2024426"/>
            <a:ext cx="1898944" cy="1051380"/>
          </a:xfrm>
          <a:prstGeom prst="rect">
            <a:avLst/>
          </a:prstGeom>
        </p:spPr>
      </p:pic>
      <p:sp>
        <p:nvSpPr>
          <p:cNvPr id="4" name="ZoneTexte 3">
            <a:extLst>
              <a:ext uri="{FF2B5EF4-FFF2-40B4-BE49-F238E27FC236}">
                <a16:creationId xmlns:a16="http://schemas.microsoft.com/office/drawing/2014/main" id="{27B10B95-A2F7-4125-89D6-B547F8754B0E}"/>
              </a:ext>
            </a:extLst>
          </p:cNvPr>
          <p:cNvSpPr txBox="1"/>
          <p:nvPr/>
        </p:nvSpPr>
        <p:spPr>
          <a:xfrm>
            <a:off x="3299824" y="4731990"/>
            <a:ext cx="2544351" cy="369332"/>
          </a:xfrm>
          <a:prstGeom prst="rect">
            <a:avLst/>
          </a:prstGeom>
          <a:noFill/>
        </p:spPr>
        <p:txBody>
          <a:bodyPr wrap="none" rtlCol="0">
            <a:spAutoFit/>
          </a:bodyPr>
          <a:lstStyle/>
          <a:p>
            <a:r>
              <a:rPr lang="fr-FR" dirty="0">
                <a:solidFill>
                  <a:schemeClr val="accent1"/>
                </a:solidFill>
              </a:rPr>
              <a:t>www.action-groupe.org</a:t>
            </a:r>
          </a:p>
        </p:txBody>
      </p:sp>
    </p:spTree>
    <p:extLst>
      <p:ext uri="{BB962C8B-B14F-4D97-AF65-F5344CB8AC3E}">
        <p14:creationId xmlns:p14="http://schemas.microsoft.com/office/powerpoint/2010/main" val="4105110090"/>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1BB933B7-85C2-3740-B22A-3E817F6A1611}"/>
              </a:ext>
            </a:extLst>
          </p:cNvPr>
          <p:cNvSpPr>
            <a:spLocks noGrp="1"/>
          </p:cNvSpPr>
          <p:nvPr>
            <p:ph type="body" sz="quarter" idx="10"/>
          </p:nvPr>
        </p:nvSpPr>
        <p:spPr>
          <a:xfrm>
            <a:off x="3419872" y="2283718"/>
            <a:ext cx="5724128" cy="576064"/>
          </a:xfrm>
        </p:spPr>
        <p:txBody>
          <a:bodyPr/>
          <a:lstStyle/>
          <a:p>
            <a:r>
              <a:rPr lang="en-GB" altLang="nl-NL" sz="2800" b="1" dirty="0"/>
              <a:t>SGLT2 inhibitors</a:t>
            </a:r>
            <a:endParaRPr lang="en-GB" altLang="nl-NL" sz="2800" dirty="0"/>
          </a:p>
        </p:txBody>
      </p:sp>
      <p:pic>
        <p:nvPicPr>
          <p:cNvPr id="3" name="Image 2">
            <a:extLst>
              <a:ext uri="{FF2B5EF4-FFF2-40B4-BE49-F238E27FC236}">
                <a16:creationId xmlns:a16="http://schemas.microsoft.com/office/drawing/2014/main" id="{47BE4AC4-9A6F-460F-B95A-751D167EEA87}"/>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59632" y="1923678"/>
            <a:ext cx="1341849" cy="1341849"/>
          </a:xfrm>
          <a:prstGeom prst="rect">
            <a:avLst/>
          </a:prstGeom>
        </p:spPr>
      </p:pic>
    </p:spTree>
    <p:extLst>
      <p:ext uri="{BB962C8B-B14F-4D97-AF65-F5344CB8AC3E}">
        <p14:creationId xmlns:p14="http://schemas.microsoft.com/office/powerpoint/2010/main" val="2965388597"/>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7D1DA9D-8D25-46BE-AAF3-0B3047E87049}"/>
              </a:ext>
            </a:extLst>
          </p:cNvPr>
          <p:cNvSpPr>
            <a:spLocks noGrp="1"/>
          </p:cNvSpPr>
          <p:nvPr>
            <p:ph type="body" sz="quarter" idx="10"/>
          </p:nvPr>
        </p:nvSpPr>
        <p:spPr>
          <a:xfrm>
            <a:off x="323528" y="20259"/>
            <a:ext cx="7488832" cy="576064"/>
          </a:xfrm>
        </p:spPr>
        <p:txBody>
          <a:bodyPr/>
          <a:lstStyle/>
          <a:p>
            <a:r>
              <a:rPr lang="fr-FR" dirty="0"/>
              <a:t>Glucose </a:t>
            </a:r>
            <a:r>
              <a:rPr lang="fr-FR" dirty="0" err="1"/>
              <a:t>excretion</a:t>
            </a:r>
            <a:r>
              <a:rPr lang="fr-FR" dirty="0"/>
              <a:t> (+ sodium) </a:t>
            </a:r>
            <a:r>
              <a:rPr lang="fr-FR" dirty="0" err="1"/>
              <a:t>through</a:t>
            </a:r>
            <a:r>
              <a:rPr lang="fr-FR" dirty="0"/>
              <a:t> SGLT2 inhibition</a:t>
            </a:r>
          </a:p>
        </p:txBody>
      </p:sp>
      <p:pic>
        <p:nvPicPr>
          <p:cNvPr id="42" name="Image 41">
            <a:extLst>
              <a:ext uri="{FF2B5EF4-FFF2-40B4-BE49-F238E27FC236}">
                <a16:creationId xmlns:a16="http://schemas.microsoft.com/office/drawing/2014/main" id="{4EFA2448-3F23-4409-8D35-30751D8DF641}"/>
              </a:ext>
            </a:extLst>
          </p:cNvPr>
          <p:cNvPicPr>
            <a:picLocks noChangeAspect="1"/>
          </p:cNvPicPr>
          <p:nvPr/>
        </p:nvPicPr>
        <p:blipFill>
          <a:blip r:embed="rId2"/>
          <a:stretch>
            <a:fillRect/>
          </a:stretch>
        </p:blipFill>
        <p:spPr>
          <a:xfrm>
            <a:off x="1115616" y="883368"/>
            <a:ext cx="6912768" cy="4149722"/>
          </a:xfrm>
          <a:prstGeom prst="rect">
            <a:avLst/>
          </a:prstGeom>
        </p:spPr>
      </p:pic>
      <p:sp>
        <p:nvSpPr>
          <p:cNvPr id="43" name="Text Placeholder 4">
            <a:extLst>
              <a:ext uri="{FF2B5EF4-FFF2-40B4-BE49-F238E27FC236}">
                <a16:creationId xmlns:a16="http://schemas.microsoft.com/office/drawing/2014/main" id="{86B2245D-8A75-4F7F-89E2-5D068476F3C9}"/>
              </a:ext>
            </a:extLst>
          </p:cNvPr>
          <p:cNvSpPr txBox="1">
            <a:spLocks noChangeArrowheads="1"/>
          </p:cNvSpPr>
          <p:nvPr/>
        </p:nvSpPr>
        <p:spPr>
          <a:xfrm>
            <a:off x="289527" y="4515966"/>
            <a:ext cx="7086600" cy="482600"/>
          </a:xfrm>
          <a:prstGeom prst="rect">
            <a:avLst/>
          </a:prstGeom>
        </p:spPr>
        <p:txBody>
          <a:bodyPr lIns="0" tIns="0" rIns="0" bIns="0" anchor="b" anchorCtr="0"/>
          <a:lstStyle>
            <a:lvl1pPr marL="0" indent="0" algn="l" defTabSz="914400" rtl="0" eaLnBrk="1" latinLnBrk="0" hangingPunct="1">
              <a:spcBef>
                <a:spcPct val="20000"/>
              </a:spcBef>
              <a:buFont typeface="Arial" pitchFamily="34" charset="0"/>
              <a:buNone/>
              <a:defRPr sz="2200" b="1" kern="1200" baseline="0">
                <a:solidFill>
                  <a:srgbClr val="2765B0"/>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fr-FR" sz="1100" b="0" i="1"/>
              <a:t>Bakris et al. Kidney Int 2009;75;1272–7.</a:t>
            </a:r>
            <a:endParaRPr lang="en-GB" altLang="fr-FR" sz="1100" b="0" i="1" dirty="0"/>
          </a:p>
        </p:txBody>
      </p:sp>
    </p:spTree>
    <p:extLst>
      <p:ext uri="{BB962C8B-B14F-4D97-AF65-F5344CB8AC3E}">
        <p14:creationId xmlns:p14="http://schemas.microsoft.com/office/powerpoint/2010/main" val="2630704383"/>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4B3993E-4CD5-4D2F-AC6B-B48987CD0615}"/>
              </a:ext>
            </a:extLst>
          </p:cNvPr>
          <p:cNvSpPr>
            <a:spLocks noGrp="1"/>
          </p:cNvSpPr>
          <p:nvPr>
            <p:ph type="body" sz="quarter" idx="10"/>
          </p:nvPr>
        </p:nvSpPr>
        <p:spPr>
          <a:xfrm>
            <a:off x="467494" y="30145"/>
            <a:ext cx="7344816" cy="576064"/>
          </a:xfrm>
        </p:spPr>
        <p:txBody>
          <a:bodyPr/>
          <a:lstStyle/>
          <a:p>
            <a:r>
              <a:rPr lang="fr-FR" dirty="0"/>
              <a:t>SGLT2 </a:t>
            </a:r>
            <a:r>
              <a:rPr lang="fr-FR" dirty="0" err="1"/>
              <a:t>inhibitors</a:t>
            </a:r>
            <a:endParaRPr lang="fr-FR" dirty="0"/>
          </a:p>
        </p:txBody>
      </p:sp>
      <p:sp>
        <p:nvSpPr>
          <p:cNvPr id="3" name="Espace réservé du texte 2">
            <a:extLst>
              <a:ext uri="{FF2B5EF4-FFF2-40B4-BE49-F238E27FC236}">
                <a16:creationId xmlns:a16="http://schemas.microsoft.com/office/drawing/2014/main" id="{58869F95-D444-4B73-B653-CEC0AC110430}"/>
              </a:ext>
            </a:extLst>
          </p:cNvPr>
          <p:cNvSpPr>
            <a:spLocks noGrp="1"/>
          </p:cNvSpPr>
          <p:nvPr>
            <p:ph type="body" sz="quarter" idx="11"/>
          </p:nvPr>
        </p:nvSpPr>
        <p:spPr>
          <a:xfrm>
            <a:off x="827584" y="1275605"/>
            <a:ext cx="7848872" cy="3240361"/>
          </a:xfrm>
        </p:spPr>
        <p:txBody>
          <a:bodyPr/>
          <a:lstStyle/>
          <a:p>
            <a:pPr marL="0" indent="0" eaLnBrk="1" fontAlgn="ctr" hangingPunct="1">
              <a:buFont typeface="Arial" panose="020B0604020202020204" pitchFamily="34" charset="0"/>
              <a:buNone/>
            </a:pPr>
            <a:r>
              <a:rPr lang="fr-FR" altLang="fr-FR" sz="1800" b="1" dirty="0">
                <a:ln w="0"/>
                <a:solidFill>
                  <a:schemeClr val="accent1"/>
                </a:solidFill>
                <a:latin typeface="Calibri" panose="020F0502020204030204" pitchFamily="34" charset="0"/>
              </a:rPr>
              <a:t>DAPAGLIFLOZINE 10 mg</a:t>
            </a:r>
          </a:p>
          <a:p>
            <a:pPr marL="0" indent="0" eaLnBrk="1" fontAlgn="ctr" hangingPunct="1">
              <a:buFont typeface="Arial" panose="020B0604020202020204" pitchFamily="34" charset="0"/>
              <a:buNone/>
            </a:pPr>
            <a:endParaRPr lang="fr-FR" altLang="fr-FR" sz="1800" b="1" dirty="0">
              <a:ln w="0"/>
              <a:solidFill>
                <a:schemeClr val="accent1"/>
              </a:solidFill>
              <a:latin typeface="Calibri" panose="020F0502020204030204" pitchFamily="34" charset="0"/>
            </a:endParaRPr>
          </a:p>
          <a:p>
            <a:pPr marL="0" indent="0" eaLnBrk="1" fontAlgn="ctr" hangingPunct="1">
              <a:buFont typeface="Arial" panose="020B0604020202020204" pitchFamily="34" charset="0"/>
              <a:buNone/>
            </a:pPr>
            <a:r>
              <a:rPr lang="fr-FR" altLang="fr-FR" sz="1800" b="1" dirty="0">
                <a:ln w="0"/>
                <a:solidFill>
                  <a:schemeClr val="tx2"/>
                </a:solidFill>
                <a:latin typeface="Calibri" panose="020F0502020204030204" pitchFamily="34" charset="0"/>
              </a:rPr>
              <a:t>EMPAGLIFLOZINE 10 et </a:t>
            </a:r>
            <a:r>
              <a:rPr lang="fr-FR" altLang="fr-FR" sz="1800" b="1" u="sng" dirty="0">
                <a:ln w="0"/>
                <a:solidFill>
                  <a:schemeClr val="tx2"/>
                </a:solidFill>
                <a:latin typeface="Calibri" panose="020F0502020204030204" pitchFamily="34" charset="0"/>
              </a:rPr>
              <a:t>25 mg</a:t>
            </a:r>
          </a:p>
          <a:p>
            <a:pPr marL="0" indent="0" eaLnBrk="1" fontAlgn="ctr" hangingPunct="1">
              <a:buFont typeface="Arial" panose="020B0604020202020204" pitchFamily="34" charset="0"/>
              <a:buNone/>
            </a:pPr>
            <a:endParaRPr lang="fr-FR" altLang="fr-FR" sz="1800" b="1" dirty="0">
              <a:ln w="0"/>
              <a:solidFill>
                <a:schemeClr val="accent1"/>
              </a:solidFill>
              <a:latin typeface="Calibri" panose="020F0502020204030204" pitchFamily="34" charset="0"/>
            </a:endParaRPr>
          </a:p>
          <a:p>
            <a:pPr marL="0" indent="0" eaLnBrk="1" fontAlgn="ctr" hangingPunct="1">
              <a:buFont typeface="Arial" panose="020B0604020202020204" pitchFamily="34" charset="0"/>
              <a:buNone/>
            </a:pPr>
            <a:r>
              <a:rPr lang="fr-FR" altLang="fr-FR" sz="1800" b="1" dirty="0">
                <a:ln w="0"/>
                <a:solidFill>
                  <a:schemeClr val="accent1"/>
                </a:solidFill>
                <a:latin typeface="Calibri" panose="020F0502020204030204" pitchFamily="34" charset="0"/>
              </a:rPr>
              <a:t>DAPAGLIFLOZINE/METFORMINE 5/1000 mg</a:t>
            </a:r>
          </a:p>
          <a:p>
            <a:pPr marL="0" indent="0" eaLnBrk="1" fontAlgn="ctr" hangingPunct="1">
              <a:buFont typeface="Arial" panose="020B0604020202020204" pitchFamily="34" charset="0"/>
              <a:buNone/>
            </a:pPr>
            <a:endParaRPr lang="fr-FR" altLang="fr-FR" sz="1800" b="1" dirty="0">
              <a:ln w="0"/>
              <a:solidFill>
                <a:schemeClr val="accent1"/>
              </a:solidFill>
              <a:latin typeface="Calibri" panose="020F0502020204030204" pitchFamily="34" charset="0"/>
            </a:endParaRPr>
          </a:p>
          <a:p>
            <a:pPr marL="0" indent="0" eaLnBrk="1" fontAlgn="ctr" hangingPunct="1">
              <a:buFont typeface="Arial" panose="020B0604020202020204" pitchFamily="34" charset="0"/>
              <a:buNone/>
            </a:pPr>
            <a:r>
              <a:rPr lang="fr-FR" altLang="fr-FR" sz="1800" b="1" dirty="0">
                <a:ln w="0"/>
                <a:solidFill>
                  <a:schemeClr val="tx2"/>
                </a:solidFill>
                <a:latin typeface="Calibri" panose="020F0502020204030204" pitchFamily="34" charset="0"/>
              </a:rPr>
              <a:t>EMPAGLIFLOZINE/METFORMINE 5/1000 mg et </a:t>
            </a:r>
            <a:r>
              <a:rPr lang="fr-FR" altLang="fr-FR" sz="1800" b="1" u="sng" dirty="0">
                <a:ln w="0"/>
                <a:solidFill>
                  <a:schemeClr val="tx2"/>
                </a:solidFill>
                <a:latin typeface="Calibri" panose="020F0502020204030204" pitchFamily="34" charset="0"/>
              </a:rPr>
              <a:t>12,5/1000 mg</a:t>
            </a:r>
          </a:p>
          <a:p>
            <a:endParaRPr lang="fr-FR"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15123682"/>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5332A8A-6551-4C3A-A345-21B5A20E7A14}"/>
              </a:ext>
            </a:extLst>
          </p:cNvPr>
          <p:cNvSpPr>
            <a:spLocks noGrp="1"/>
          </p:cNvSpPr>
          <p:nvPr>
            <p:ph type="body" sz="quarter" idx="10"/>
          </p:nvPr>
        </p:nvSpPr>
        <p:spPr>
          <a:xfrm>
            <a:off x="395536" y="195486"/>
            <a:ext cx="7344816" cy="576064"/>
          </a:xfrm>
        </p:spPr>
        <p:txBody>
          <a:bodyPr/>
          <a:lstStyle/>
          <a:p>
            <a:r>
              <a:rPr lang="en-GB" dirty="0" err="1"/>
              <a:t>Metaanalysis</a:t>
            </a:r>
            <a:endParaRPr lang="en-GB" dirty="0"/>
          </a:p>
          <a:p>
            <a:r>
              <a:rPr lang="en-GB" dirty="0">
                <a:solidFill>
                  <a:schemeClr val="accent1"/>
                </a:solidFill>
              </a:rPr>
              <a:t>MACE</a:t>
            </a:r>
            <a:endParaRPr lang="fr-FR" dirty="0">
              <a:solidFill>
                <a:schemeClr val="accent1"/>
              </a:solidFill>
            </a:endParaRPr>
          </a:p>
        </p:txBody>
      </p:sp>
      <p:sp>
        <p:nvSpPr>
          <p:cNvPr id="7" name="Text Placeholder 21">
            <a:extLst>
              <a:ext uri="{FF2B5EF4-FFF2-40B4-BE49-F238E27FC236}">
                <a16:creationId xmlns:a16="http://schemas.microsoft.com/office/drawing/2014/main" id="{D29E6D19-152E-46E8-850D-07C083E5C564}"/>
              </a:ext>
            </a:extLst>
          </p:cNvPr>
          <p:cNvSpPr txBox="1">
            <a:spLocks/>
          </p:cNvSpPr>
          <p:nvPr/>
        </p:nvSpPr>
        <p:spPr>
          <a:xfrm>
            <a:off x="107504" y="4900500"/>
            <a:ext cx="8415113" cy="243000"/>
          </a:xfr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800" i="1" dirty="0"/>
              <a:t>McGuire et al. JAMA </a:t>
            </a:r>
            <a:r>
              <a:rPr lang="en-GB" sz="800" i="1" dirty="0" err="1"/>
              <a:t>Cardiol</a:t>
            </a:r>
            <a:r>
              <a:rPr lang="en-GB" sz="800" i="1" dirty="0"/>
              <a:t>. 2021;6(2):148-158</a:t>
            </a:r>
          </a:p>
          <a:p>
            <a:endParaRPr lang="en-US" sz="800" dirty="0"/>
          </a:p>
        </p:txBody>
      </p:sp>
      <p:pic>
        <p:nvPicPr>
          <p:cNvPr id="18" name="Image 17">
            <a:extLst>
              <a:ext uri="{FF2B5EF4-FFF2-40B4-BE49-F238E27FC236}">
                <a16:creationId xmlns:a16="http://schemas.microsoft.com/office/drawing/2014/main" id="{411C787F-449B-4BEC-9980-5761105625B6}"/>
              </a:ext>
            </a:extLst>
          </p:cNvPr>
          <p:cNvPicPr>
            <a:picLocks noChangeAspect="1"/>
          </p:cNvPicPr>
          <p:nvPr/>
        </p:nvPicPr>
        <p:blipFill>
          <a:blip r:embed="rId3"/>
          <a:stretch>
            <a:fillRect/>
          </a:stretch>
        </p:blipFill>
        <p:spPr>
          <a:xfrm>
            <a:off x="-6913" y="987574"/>
            <a:ext cx="9187425" cy="3528392"/>
          </a:xfrm>
          <a:prstGeom prst="rect">
            <a:avLst/>
          </a:prstGeom>
        </p:spPr>
      </p:pic>
    </p:spTree>
    <p:extLst>
      <p:ext uri="{BB962C8B-B14F-4D97-AF65-F5344CB8AC3E}">
        <p14:creationId xmlns:p14="http://schemas.microsoft.com/office/powerpoint/2010/main" val="2411518763"/>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AE9CF-CDD2-49FC-94BA-2BC23483DEBA}"/>
              </a:ext>
            </a:extLst>
          </p:cNvPr>
          <p:cNvSpPr>
            <a:spLocks noGrp="1"/>
          </p:cNvSpPr>
          <p:nvPr>
            <p:ph type="body" sz="quarter" idx="10"/>
          </p:nvPr>
        </p:nvSpPr>
        <p:spPr/>
        <p:txBody>
          <a:bodyPr/>
          <a:lstStyle/>
          <a:p>
            <a:r>
              <a:rPr lang="fr-FR" dirty="0" err="1"/>
              <a:t>Metaanalysis</a:t>
            </a:r>
            <a:endParaRPr lang="fr-FR" dirty="0"/>
          </a:p>
          <a:p>
            <a:r>
              <a:rPr lang="fr-FR" dirty="0">
                <a:solidFill>
                  <a:schemeClr val="accent1"/>
                </a:solidFill>
              </a:rPr>
              <a:t>CV </a:t>
            </a:r>
            <a:r>
              <a:rPr lang="fr-FR" dirty="0" err="1">
                <a:solidFill>
                  <a:schemeClr val="accent1"/>
                </a:solidFill>
              </a:rPr>
              <a:t>Death</a:t>
            </a:r>
            <a:endParaRPr lang="fr-FR" dirty="0">
              <a:solidFill>
                <a:schemeClr val="accent1"/>
              </a:solidFill>
            </a:endParaRPr>
          </a:p>
        </p:txBody>
      </p:sp>
      <p:pic>
        <p:nvPicPr>
          <p:cNvPr id="5" name="Image 4">
            <a:extLst>
              <a:ext uri="{FF2B5EF4-FFF2-40B4-BE49-F238E27FC236}">
                <a16:creationId xmlns:a16="http://schemas.microsoft.com/office/drawing/2014/main" id="{C68C4D36-12A8-44FB-85FB-451A3E0E12E8}"/>
              </a:ext>
            </a:extLst>
          </p:cNvPr>
          <p:cNvPicPr>
            <a:picLocks noChangeAspect="1"/>
          </p:cNvPicPr>
          <p:nvPr/>
        </p:nvPicPr>
        <p:blipFill>
          <a:blip r:embed="rId2"/>
          <a:stretch>
            <a:fillRect/>
          </a:stretch>
        </p:blipFill>
        <p:spPr>
          <a:xfrm>
            <a:off x="0" y="899689"/>
            <a:ext cx="9144000" cy="3344121"/>
          </a:xfrm>
          <a:prstGeom prst="rect">
            <a:avLst/>
          </a:prstGeom>
        </p:spPr>
      </p:pic>
      <p:sp>
        <p:nvSpPr>
          <p:cNvPr id="6" name="Text Placeholder 21">
            <a:extLst>
              <a:ext uri="{FF2B5EF4-FFF2-40B4-BE49-F238E27FC236}">
                <a16:creationId xmlns:a16="http://schemas.microsoft.com/office/drawing/2014/main" id="{231FDFE6-CE07-45DD-B795-19A8386952F3}"/>
              </a:ext>
            </a:extLst>
          </p:cNvPr>
          <p:cNvSpPr txBox="1">
            <a:spLocks/>
          </p:cNvSpPr>
          <p:nvPr/>
        </p:nvSpPr>
        <p:spPr>
          <a:xfrm>
            <a:off x="28858" y="4900500"/>
            <a:ext cx="8415113" cy="243000"/>
          </a:xfr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800" i="1" dirty="0"/>
              <a:t>McGuire et al. JAMA </a:t>
            </a:r>
            <a:r>
              <a:rPr lang="en-GB" sz="800" i="1" dirty="0" err="1"/>
              <a:t>Cardiol</a:t>
            </a:r>
            <a:r>
              <a:rPr lang="en-GB" sz="800" i="1" dirty="0"/>
              <a:t>. 2021;6(2):148-158</a:t>
            </a:r>
          </a:p>
          <a:p>
            <a:endParaRPr lang="en-US" sz="800" dirty="0"/>
          </a:p>
        </p:txBody>
      </p:sp>
    </p:spTree>
    <p:extLst>
      <p:ext uri="{BB962C8B-B14F-4D97-AF65-F5344CB8AC3E}">
        <p14:creationId xmlns:p14="http://schemas.microsoft.com/office/powerpoint/2010/main" val="1126474369"/>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8CF937B-52B7-4877-8E6D-AE1282885D07}"/>
              </a:ext>
            </a:extLst>
          </p:cNvPr>
          <p:cNvSpPr>
            <a:spLocks noGrp="1"/>
          </p:cNvSpPr>
          <p:nvPr>
            <p:ph type="body" sz="quarter" idx="10"/>
          </p:nvPr>
        </p:nvSpPr>
        <p:spPr/>
        <p:txBody>
          <a:bodyPr/>
          <a:lstStyle/>
          <a:p>
            <a:r>
              <a:rPr lang="fr-FR" dirty="0" err="1"/>
              <a:t>Metaanalysis</a:t>
            </a:r>
            <a:r>
              <a:rPr lang="fr-FR" dirty="0"/>
              <a:t> </a:t>
            </a:r>
          </a:p>
          <a:p>
            <a:r>
              <a:rPr lang="fr-FR" dirty="0" err="1">
                <a:solidFill>
                  <a:schemeClr val="accent1"/>
                </a:solidFill>
              </a:rPr>
              <a:t>Heart</a:t>
            </a:r>
            <a:r>
              <a:rPr lang="fr-FR" dirty="0">
                <a:solidFill>
                  <a:schemeClr val="accent1"/>
                </a:solidFill>
              </a:rPr>
              <a:t> </a:t>
            </a:r>
            <a:r>
              <a:rPr lang="fr-FR" dirty="0" err="1">
                <a:solidFill>
                  <a:schemeClr val="accent1"/>
                </a:solidFill>
              </a:rPr>
              <a:t>failure</a:t>
            </a:r>
            <a:endParaRPr lang="fr-FR" dirty="0">
              <a:solidFill>
                <a:schemeClr val="accent1"/>
              </a:solidFill>
            </a:endParaRPr>
          </a:p>
        </p:txBody>
      </p:sp>
      <p:pic>
        <p:nvPicPr>
          <p:cNvPr id="5" name="Image 4">
            <a:extLst>
              <a:ext uri="{FF2B5EF4-FFF2-40B4-BE49-F238E27FC236}">
                <a16:creationId xmlns:a16="http://schemas.microsoft.com/office/drawing/2014/main" id="{710CF99F-7405-42DA-8258-B44A7DDCD40E}"/>
              </a:ext>
            </a:extLst>
          </p:cNvPr>
          <p:cNvPicPr>
            <a:picLocks noChangeAspect="1"/>
          </p:cNvPicPr>
          <p:nvPr/>
        </p:nvPicPr>
        <p:blipFill>
          <a:blip r:embed="rId2"/>
          <a:stretch>
            <a:fillRect/>
          </a:stretch>
        </p:blipFill>
        <p:spPr>
          <a:xfrm>
            <a:off x="0" y="899689"/>
            <a:ext cx="9144000" cy="3344121"/>
          </a:xfrm>
          <a:prstGeom prst="rect">
            <a:avLst/>
          </a:prstGeom>
        </p:spPr>
      </p:pic>
      <p:sp>
        <p:nvSpPr>
          <p:cNvPr id="6" name="Text Placeholder 21">
            <a:extLst>
              <a:ext uri="{FF2B5EF4-FFF2-40B4-BE49-F238E27FC236}">
                <a16:creationId xmlns:a16="http://schemas.microsoft.com/office/drawing/2014/main" id="{8DCE6B80-D759-467F-ACB0-6BA2C17051AF}"/>
              </a:ext>
            </a:extLst>
          </p:cNvPr>
          <p:cNvSpPr txBox="1">
            <a:spLocks/>
          </p:cNvSpPr>
          <p:nvPr/>
        </p:nvSpPr>
        <p:spPr>
          <a:xfrm>
            <a:off x="19913" y="4858319"/>
            <a:ext cx="8415113" cy="243000"/>
          </a:xfr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800" i="1" dirty="0"/>
              <a:t>McGuire et al. JAMA </a:t>
            </a:r>
            <a:r>
              <a:rPr lang="en-GB" sz="800" i="1" dirty="0" err="1"/>
              <a:t>Cardiol</a:t>
            </a:r>
            <a:r>
              <a:rPr lang="en-GB" sz="800" i="1" dirty="0"/>
              <a:t>. 2021;6(2):148-158</a:t>
            </a:r>
          </a:p>
          <a:p>
            <a:endParaRPr lang="en-US" sz="800" dirty="0"/>
          </a:p>
        </p:txBody>
      </p:sp>
    </p:spTree>
    <p:extLst>
      <p:ext uri="{BB962C8B-B14F-4D97-AF65-F5344CB8AC3E}">
        <p14:creationId xmlns:p14="http://schemas.microsoft.com/office/powerpoint/2010/main" val="2476227336"/>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D3DBB42-1435-4C68-A0F6-6DE6DC9C8498}"/>
              </a:ext>
            </a:extLst>
          </p:cNvPr>
          <p:cNvSpPr>
            <a:spLocks noGrp="1"/>
          </p:cNvSpPr>
          <p:nvPr>
            <p:ph type="body" sz="quarter" idx="10"/>
          </p:nvPr>
        </p:nvSpPr>
        <p:spPr/>
        <p:txBody>
          <a:bodyPr/>
          <a:lstStyle/>
          <a:p>
            <a:r>
              <a:rPr lang="fr-FR" dirty="0" err="1"/>
              <a:t>Metaanalysis</a:t>
            </a:r>
            <a:endParaRPr lang="fr-FR" dirty="0"/>
          </a:p>
          <a:p>
            <a:r>
              <a:rPr lang="fr-FR" dirty="0" err="1">
                <a:solidFill>
                  <a:schemeClr val="accent1"/>
                </a:solidFill>
              </a:rPr>
              <a:t>Renal</a:t>
            </a:r>
            <a:r>
              <a:rPr lang="fr-FR" dirty="0">
                <a:solidFill>
                  <a:schemeClr val="accent1"/>
                </a:solidFill>
              </a:rPr>
              <a:t> </a:t>
            </a:r>
            <a:r>
              <a:rPr lang="fr-FR" dirty="0" err="1">
                <a:solidFill>
                  <a:schemeClr val="accent1"/>
                </a:solidFill>
              </a:rPr>
              <a:t>endpoint</a:t>
            </a:r>
            <a:endParaRPr lang="fr-FR" dirty="0">
              <a:solidFill>
                <a:schemeClr val="accent1"/>
              </a:solidFill>
            </a:endParaRPr>
          </a:p>
        </p:txBody>
      </p:sp>
      <p:pic>
        <p:nvPicPr>
          <p:cNvPr id="14" name="Image 13">
            <a:extLst>
              <a:ext uri="{FF2B5EF4-FFF2-40B4-BE49-F238E27FC236}">
                <a16:creationId xmlns:a16="http://schemas.microsoft.com/office/drawing/2014/main" id="{A44F5754-EA5D-43A6-8442-79C01EA38867}"/>
              </a:ext>
            </a:extLst>
          </p:cNvPr>
          <p:cNvPicPr>
            <a:picLocks noChangeAspect="1"/>
          </p:cNvPicPr>
          <p:nvPr/>
        </p:nvPicPr>
        <p:blipFill>
          <a:blip r:embed="rId2"/>
          <a:stretch>
            <a:fillRect/>
          </a:stretch>
        </p:blipFill>
        <p:spPr>
          <a:xfrm>
            <a:off x="0" y="899689"/>
            <a:ext cx="9144000" cy="3344121"/>
          </a:xfrm>
          <a:prstGeom prst="rect">
            <a:avLst/>
          </a:prstGeom>
        </p:spPr>
      </p:pic>
      <p:sp>
        <p:nvSpPr>
          <p:cNvPr id="15" name="Text Placeholder 21">
            <a:extLst>
              <a:ext uri="{FF2B5EF4-FFF2-40B4-BE49-F238E27FC236}">
                <a16:creationId xmlns:a16="http://schemas.microsoft.com/office/drawing/2014/main" id="{93149884-A79F-413D-BF94-A8C5187A91E3}"/>
              </a:ext>
            </a:extLst>
          </p:cNvPr>
          <p:cNvSpPr txBox="1">
            <a:spLocks/>
          </p:cNvSpPr>
          <p:nvPr/>
        </p:nvSpPr>
        <p:spPr>
          <a:xfrm>
            <a:off x="179512" y="4858319"/>
            <a:ext cx="8415113" cy="243000"/>
          </a:xfr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800" i="1" dirty="0"/>
              <a:t>McGuire et al. JAMA </a:t>
            </a:r>
            <a:r>
              <a:rPr lang="en-GB" sz="800" i="1" dirty="0" err="1"/>
              <a:t>Cardiol</a:t>
            </a:r>
            <a:r>
              <a:rPr lang="en-GB" sz="800" i="1" dirty="0"/>
              <a:t>. 2021;6(2):148-158</a:t>
            </a:r>
          </a:p>
          <a:p>
            <a:endParaRPr lang="en-US" sz="800" dirty="0"/>
          </a:p>
        </p:txBody>
      </p:sp>
    </p:spTree>
    <p:extLst>
      <p:ext uri="{BB962C8B-B14F-4D97-AF65-F5344CB8AC3E}">
        <p14:creationId xmlns:p14="http://schemas.microsoft.com/office/powerpoint/2010/main" val="290571253"/>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Contents Slide Master">
  <a:themeElements>
    <a:clrScheme name="Custom 6">
      <a:dk1>
        <a:srgbClr val="2765B0"/>
      </a:dk1>
      <a:lt1>
        <a:sysClr val="window" lastClr="FFFFFF"/>
      </a:lt1>
      <a:dk2>
        <a:srgbClr val="2765B0"/>
      </a:dk2>
      <a:lt2>
        <a:srgbClr val="EEECE1"/>
      </a:lt2>
      <a:accent1>
        <a:srgbClr val="FD2906"/>
      </a:accent1>
      <a:accent2>
        <a:srgbClr val="FD2906"/>
      </a:accent2>
      <a:accent3>
        <a:srgbClr val="FD2906"/>
      </a:accent3>
      <a:accent4>
        <a:srgbClr val="FD2906"/>
      </a:accent4>
      <a:accent5>
        <a:srgbClr val="FD2906"/>
      </a:accent5>
      <a:accent6>
        <a:srgbClr val="FD2906"/>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ection Break Slide Master">
  <a:themeElements>
    <a:clrScheme name="Custom 2">
      <a:dk1>
        <a:srgbClr val="2765B0"/>
      </a:dk1>
      <a:lt1>
        <a:sysClr val="window" lastClr="FFFFFF"/>
      </a:lt1>
      <a:dk2>
        <a:srgbClr val="2765B0"/>
      </a:dk2>
      <a:lt2>
        <a:srgbClr val="EEECE1"/>
      </a:lt2>
      <a:accent1>
        <a:srgbClr val="EE1C25"/>
      </a:accent1>
      <a:accent2>
        <a:srgbClr val="EE1C25"/>
      </a:accent2>
      <a:accent3>
        <a:srgbClr val="EE1C25"/>
      </a:accent3>
      <a:accent4>
        <a:srgbClr val="EE1C25"/>
      </a:accent4>
      <a:accent5>
        <a:srgbClr val="EE1C25"/>
      </a:accent5>
      <a:accent6>
        <a:srgbClr val="EE1C25"/>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60302 Rivaroxaban GMA Slide Template - update">
  <a:themeElements>
    <a:clrScheme name="Xarelto Colours 2015">
      <a:dk1>
        <a:srgbClr val="000000"/>
      </a:dk1>
      <a:lt1>
        <a:srgbClr val="FFFFFF"/>
      </a:lt1>
      <a:dk2>
        <a:srgbClr val="807F83"/>
      </a:dk2>
      <a:lt2>
        <a:srgbClr val="3961AC"/>
      </a:lt2>
      <a:accent1>
        <a:srgbClr val="EC008C"/>
      </a:accent1>
      <a:accent2>
        <a:srgbClr val="F2B646"/>
      </a:accent2>
      <a:accent3>
        <a:srgbClr val="3B8D86"/>
      </a:accent3>
      <a:accent4>
        <a:srgbClr val="907A63"/>
      </a:accent4>
      <a:accent5>
        <a:srgbClr val="1583A2"/>
      </a:accent5>
      <a:accent6>
        <a:srgbClr val="6F3130"/>
      </a:accent6>
      <a:hlink>
        <a:srgbClr val="87BFD7"/>
      </a:hlink>
      <a:folHlink>
        <a:srgbClr val="F15E22"/>
      </a:folHlink>
    </a:clrScheme>
    <a:fontScheme name="PowerPoint_XARELTO_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lgn="ctr">
          <a:solidFill>
            <a:schemeClr val="tx1"/>
          </a:solidFill>
          <a:miter lim="800000"/>
          <a:headEnd/>
          <a:tailEnd/>
        </a:ln>
        <a:effectLst/>
      </a:spPr>
      <a:bodyPr wrap="square" lIns="0" tIns="0" rIns="0" bIns="0" anchor="ctr">
        <a:noAutofit/>
      </a:bodyPr>
      <a:lstStyle>
        <a:defPPr algn="ctr">
          <a:defRPr sz="1600" dirty="0">
            <a:solidFill>
              <a:schemeClr val="tx1">
                <a:lumMod val="65000"/>
                <a:lumOff val="35000"/>
              </a:schemeClr>
            </a:solidFill>
          </a:defRPr>
        </a:defPPr>
      </a:lstStyle>
    </a:spDef>
    <a:lnDef>
      <a:spPr bwMode="auto">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lIns="90000" tIns="46800" rIns="90000" bIns="46800" rtlCol="0" anchor="ctr">
        <a:spAutoFit/>
      </a:bodyPr>
      <a:lstStyle>
        <a:defPPr>
          <a:defRPr sz="1600" dirty="0" smtClean="0">
            <a:solidFill>
              <a:schemeClr val="tx1">
                <a:lumMod val="65000"/>
                <a:lumOff val="35000"/>
              </a:schemeClr>
            </a:solidFill>
          </a:defRPr>
        </a:defPPr>
      </a:lstStyle>
    </a:txDef>
  </a:objectDefaults>
  <a:extraClrSchemeLst>
    <a:extraClrScheme>
      <a:clrScheme name="Xarelto Colours 2013">
        <a:dk1>
          <a:srgbClr val="000000"/>
        </a:dk1>
        <a:lt1>
          <a:srgbClr val="FFFFFF"/>
        </a:lt1>
        <a:dk2>
          <a:srgbClr val="807F83"/>
        </a:dk2>
        <a:lt2>
          <a:srgbClr val="4F2D7F"/>
        </a:lt2>
        <a:accent1>
          <a:srgbClr val="EC008C"/>
        </a:accent1>
        <a:accent2>
          <a:srgbClr val="F2B646"/>
        </a:accent2>
        <a:accent3>
          <a:srgbClr val="3B8D86"/>
        </a:accent3>
        <a:accent4>
          <a:srgbClr val="907A63"/>
        </a:accent4>
        <a:accent5>
          <a:srgbClr val="1583A2"/>
        </a:accent5>
        <a:accent6>
          <a:srgbClr val="6F3130"/>
        </a:accent6>
        <a:hlink>
          <a:srgbClr val="87BFD7"/>
        </a:hlink>
        <a:folHlink>
          <a:srgbClr val="F15E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emutató2" id="{F49D464A-6608-45C2-BA95-A820E44B09F6}" vid="{5596F325-ACF3-48D4-974F-DA7E814A62D8}"/>
    </a:ext>
  </a:extLst>
</a:theme>
</file>

<file path=ppt/theme/theme4.xml><?xml version="1.0" encoding="utf-8"?>
<a:theme xmlns:a="http://schemas.openxmlformats.org/drawingml/2006/main" name="Novo Nordisk 16:9">
  <a:themeElements>
    <a:clrScheme name="NovoNordisk 2020">
      <a:dk1>
        <a:srgbClr val="000000"/>
      </a:dk1>
      <a:lt1>
        <a:srgbClr val="FFFFFF"/>
      </a:lt1>
      <a:dk2>
        <a:srgbClr val="001965"/>
      </a:dk2>
      <a:lt2>
        <a:srgbClr val="CCC5BD"/>
      </a:lt2>
      <a:accent1>
        <a:srgbClr val="001965"/>
      </a:accent1>
      <a:accent2>
        <a:srgbClr val="005AD2"/>
      </a:accent2>
      <a:accent3>
        <a:srgbClr val="2A918B"/>
      </a:accent3>
      <a:accent4>
        <a:srgbClr val="EEA7BF"/>
      </a:accent4>
      <a:accent5>
        <a:srgbClr val="3B97DE"/>
      </a:accent5>
      <a:accent6>
        <a:srgbClr val="939AA7"/>
      </a:accent6>
      <a:hlink>
        <a:srgbClr val="005AD2"/>
      </a:hlink>
      <a:folHlink>
        <a:srgbClr val="3B97DE"/>
      </a:folHlink>
    </a:clrScheme>
    <a:fontScheme name="Apis Novo Nordisk">
      <a:majorFont>
        <a:latin typeface="Apis For Office"/>
        <a:ea typeface=""/>
        <a:cs typeface=""/>
      </a:majorFont>
      <a:minorFont>
        <a:latin typeface="Apis For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True Blue">
      <a:srgbClr val="001965"/>
    </a:custClr>
    <a:custClr name="Light Blue">
      <a:srgbClr val="3B97DE"/>
    </a:custClr>
    <a:custClr name="Sea Blue">
      <a:srgbClr val="005AD2"/>
    </a:custClr>
    <a:custClr name="Rose Pink">
      <a:srgbClr val="EEA7BF"/>
    </a:custClr>
    <a:custClr name="Ocean Green">
      <a:srgbClr val="2A918B"/>
    </a:custClr>
    <a:custClr name="Concrete Grey">
      <a:srgbClr val="939AA7"/>
    </a:custClr>
    <a:custClr name="Sand Grey">
      <a:srgbClr val="CCC5BD"/>
    </a:custClr>
    <a:custClr name="Color has no name">
      <a:srgbClr val="FFFFFF"/>
    </a:custClr>
    <a:custClr name="Color has no name">
      <a:srgbClr val="FFFFFF"/>
    </a:custClr>
    <a:custClr name="Color has no name">
      <a:srgbClr val="FFFFFF"/>
    </a:custClr>
    <a:custClr name="Color has no name">
      <a:srgbClr val="FFFFFF"/>
    </a:custClr>
    <a:custClr name="Light Blue 40%">
      <a:srgbClr val="B1D5F2"/>
    </a:custClr>
    <a:custClr name="Sea Blue 40%">
      <a:srgbClr val="99BDED"/>
    </a:custClr>
    <a:custClr name="Rose Pink 40%">
      <a:srgbClr val="F8DCE5"/>
    </a:custClr>
    <a:custClr name="Ocean Green 40%">
      <a:srgbClr val="AAD3D1"/>
    </a:custClr>
    <a:custClr name="Concrete Grey 40%">
      <a:srgbClr val="D4D7DC"/>
    </a:custClr>
    <a:custClr name="Sand Grey 40%">
      <a:srgbClr val="EBE8E5"/>
    </a:custClr>
    <a:custClr name="Color has no name">
      <a:srgbClr val="FFFFFF"/>
    </a:custClr>
    <a:custClr name="Color has no name">
      <a:srgbClr val="FFFFFF"/>
    </a:custClr>
    <a:custClr name="Color has no name">
      <a:srgbClr val="FFFFFF"/>
    </a:custClr>
    <a:custClr name="Color has no name">
      <a:srgbClr val="FFFFFF"/>
    </a:custClr>
    <a:custClr name="Light Blue 20%">
      <a:srgbClr val="D8EAF8"/>
    </a:custClr>
    <a:custClr name="Sea Blue 20%">
      <a:srgbClr val="CCDEF6"/>
    </a:custClr>
    <a:custClr name="Rose Pink 20%">
      <a:srgbClr val="FCEDF2"/>
    </a:custClr>
    <a:custClr name="Ocean Green 20%">
      <a:srgbClr val="D4E9E8"/>
    </a:custClr>
    <a:custClr name="Concrete Grey 20%">
      <a:srgbClr val="E9EBED"/>
    </a:custClr>
    <a:custClr name="Sand Grey 20%">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E74F5A70-44BF-4AEF-9F91-978B11132E07}" vid="{565FA72A-7CC8-47B7-A269-0957194D19A6}"/>
    </a:ext>
  </a:ext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11569</TotalTime>
  <Words>1408</Words>
  <Application>Microsoft Office PowerPoint</Application>
  <PresentationFormat>Affichage à l'écran (16:9)</PresentationFormat>
  <Paragraphs>222</Paragraphs>
  <Slides>28</Slides>
  <Notes>9</Notes>
  <HiddenSlides>3</HiddenSlides>
  <MMClips>0</MMClips>
  <ScaleCrop>false</ScaleCrop>
  <HeadingPairs>
    <vt:vector size="6" baseType="variant">
      <vt:variant>
        <vt:lpstr>Polices utilisées</vt:lpstr>
      </vt:variant>
      <vt:variant>
        <vt:i4>10</vt:i4>
      </vt:variant>
      <vt:variant>
        <vt:lpstr>Thème</vt:lpstr>
      </vt:variant>
      <vt:variant>
        <vt:i4>4</vt:i4>
      </vt:variant>
      <vt:variant>
        <vt:lpstr>Titres des diapositives</vt:lpstr>
      </vt:variant>
      <vt:variant>
        <vt:i4>28</vt:i4>
      </vt:variant>
    </vt:vector>
  </HeadingPairs>
  <TitlesOfParts>
    <vt:vector size="42" baseType="lpstr">
      <vt:lpstr>맑은 고딕</vt:lpstr>
      <vt:lpstr>Apis For Office</vt:lpstr>
      <vt:lpstr>Apis For Office Light</vt:lpstr>
      <vt:lpstr>Arial</vt:lpstr>
      <vt:lpstr>Calibri</vt:lpstr>
      <vt:lpstr>Segoe UI</vt:lpstr>
      <vt:lpstr>Symbol</vt:lpstr>
      <vt:lpstr>Times New Roman</vt:lpstr>
      <vt:lpstr>Verdana</vt:lpstr>
      <vt:lpstr>Wingdings</vt:lpstr>
      <vt:lpstr>Contents Slide Master</vt:lpstr>
      <vt:lpstr>Section Break Slide Master</vt:lpstr>
      <vt:lpstr>160302 Rivaroxaban GMA Slide Template - update</vt:lpstr>
      <vt:lpstr>Novo Nordisk 16:9</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gmontalescot@outlook.com</cp:lastModifiedBy>
  <cp:revision>646</cp:revision>
  <dcterms:created xsi:type="dcterms:W3CDTF">2016-12-05T23:26:54Z</dcterms:created>
  <dcterms:modified xsi:type="dcterms:W3CDTF">2022-01-12T21:33:23Z</dcterms:modified>
</cp:coreProperties>
</file>